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60" r:id="rId6"/>
    <p:sldId id="261" r:id="rId7"/>
    <p:sldId id="262" r:id="rId8"/>
    <p:sldId id="292" r:id="rId9"/>
    <p:sldId id="293" r:id="rId10"/>
    <p:sldId id="264" r:id="rId11"/>
    <p:sldId id="263" r:id="rId12"/>
    <p:sldId id="295" r:id="rId13"/>
    <p:sldId id="298" r:id="rId14"/>
    <p:sldId id="300" r:id="rId15"/>
    <p:sldId id="299" r:id="rId16"/>
    <p:sldId id="294" r:id="rId17"/>
    <p:sldId id="265" r:id="rId18"/>
    <p:sldId id="301" r:id="rId19"/>
    <p:sldId id="297" r:id="rId20"/>
    <p:sldId id="296" r:id="rId21"/>
  </p:sldIdLst>
  <p:sldSz cx="9144000" cy="5143500" type="screen16x9"/>
  <p:notesSz cx="6858000" cy="9144000"/>
  <p:embeddedFontLst>
    <p:embeddedFont>
      <p:font typeface="Montserrat Black"/>
      <p:bold r:id="rId25"/>
      <p:boldItalic r:id="rId26"/>
    </p:embeddedFont>
    <p:embeddedFont>
      <p:font typeface="Work Sans"/>
      <p:regular r:id="rId27"/>
    </p:embeddedFont>
    <p:embeddedFont>
      <p:font typeface="Montserrat ExtraBold"/>
      <p:bold r:id="rId28"/>
      <p:boldItalic r:id="rId29"/>
    </p:embeddedFont>
    <p:embeddedFont>
      <p:font typeface="Poppins Black" panose="00000500000000000000"/>
      <p:regular r:id="rId30"/>
      <p:boldItalic r:id="rId31"/>
    </p:embeddedFont>
    <p:embeddedFont>
      <p:font typeface="Arial Black" panose="020B0A04020102020204" pitchFamily="34" charset="0"/>
      <p:bold r:id="rId32"/>
    </p:embeddedFont>
    <p:embeddedFont>
      <p:font typeface="Microsoft Sans Serif" panose="020B0604020202020204" pitchFamily="34" charset="0"/>
      <p:regular r:id="rId33"/>
    </p:embeddedFont>
    <p:embeddedFont>
      <p:font typeface="Montserrat Black" charset="0"/>
      <p:bold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99" autoAdjust="0"/>
    <p:restoredTop sz="94660"/>
  </p:normalViewPr>
  <p:slideViewPr>
    <p:cSldViewPr>
      <p:cViewPr>
        <p:scale>
          <a:sx n="117" d="100"/>
          <a:sy n="117" d="100"/>
        </p:scale>
        <p:origin x="-350" y="5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font" Target="fonts/font11.fntdata"/><Relationship Id="rId34" Type="http://schemas.openxmlformats.org/officeDocument/2006/relationships/font" Target="fonts/font10.fntdata"/><Relationship Id="rId33" Type="http://schemas.openxmlformats.org/officeDocument/2006/relationships/font" Target="fonts/font9.fntdata"/><Relationship Id="rId32" Type="http://schemas.openxmlformats.org/officeDocument/2006/relationships/font" Target="fonts/font8.fntdata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" Target="slides/slide1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c24bb1b5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c24bb1b5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c6f68191d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c6f68191d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c6f68191d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c6f68191d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c6f68191d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c6f68191d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c6f68191d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c6f68191d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c885a2bcac_1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c885a2bcac_1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c6f68191d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c6f68191d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c6f68191d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c6f68191d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c6f68191d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c6f68191d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c6f68191d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c6f68191d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c24bb1b51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c24bb1b51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c24bb1b51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c24bb1b51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c6f68191d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c6f68191d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c6f68191d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c6f68191d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c6f68191d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c6f68191d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c6f68191d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c6f68191d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c6f68191d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c6f68191d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c885a2bcac_1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c885a2bcac_1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879754">
            <a:off x="2192492" y="-829533"/>
            <a:ext cx="5080380" cy="6929316"/>
          </a:xfrm>
          <a:custGeom>
            <a:avLst/>
            <a:gdLst/>
            <a:ahLst/>
            <a:cxnLst/>
            <a:rect l="l" t="t" r="r" b="b"/>
            <a:pathLst>
              <a:path w="26254" h="30659" extrusionOk="0">
                <a:moveTo>
                  <a:pt x="1513" y="8085"/>
                </a:moveTo>
                <a:cubicBezTo>
                  <a:pt x="596" y="9680"/>
                  <a:pt x="1" y="11490"/>
                  <a:pt x="155" y="13323"/>
                </a:cubicBezTo>
                <a:cubicBezTo>
                  <a:pt x="334" y="15574"/>
                  <a:pt x="1596" y="17562"/>
                  <a:pt x="2251" y="19729"/>
                </a:cubicBezTo>
                <a:cubicBezTo>
                  <a:pt x="3037" y="22301"/>
                  <a:pt x="3013" y="25265"/>
                  <a:pt x="4727" y="27349"/>
                </a:cubicBezTo>
                <a:cubicBezTo>
                  <a:pt x="6073" y="29016"/>
                  <a:pt x="8275" y="29742"/>
                  <a:pt x="10395" y="30147"/>
                </a:cubicBezTo>
                <a:cubicBezTo>
                  <a:pt x="12597" y="30540"/>
                  <a:pt x="14848" y="30659"/>
                  <a:pt x="17074" y="30480"/>
                </a:cubicBezTo>
                <a:cubicBezTo>
                  <a:pt x="18384" y="30385"/>
                  <a:pt x="19741" y="30159"/>
                  <a:pt x="20860" y="29468"/>
                </a:cubicBezTo>
                <a:cubicBezTo>
                  <a:pt x="22480" y="28456"/>
                  <a:pt x="23361" y="26634"/>
                  <a:pt x="24027" y="24848"/>
                </a:cubicBezTo>
                <a:cubicBezTo>
                  <a:pt x="25468" y="20955"/>
                  <a:pt x="26254" y="16490"/>
                  <a:pt x="24468" y="12764"/>
                </a:cubicBezTo>
                <a:cubicBezTo>
                  <a:pt x="23539" y="10799"/>
                  <a:pt x="21932" y="9168"/>
                  <a:pt x="21301" y="7084"/>
                </a:cubicBezTo>
                <a:cubicBezTo>
                  <a:pt x="20884" y="5703"/>
                  <a:pt x="20896" y="4167"/>
                  <a:pt x="20146" y="2953"/>
                </a:cubicBezTo>
                <a:cubicBezTo>
                  <a:pt x="18312" y="0"/>
                  <a:pt x="13097" y="357"/>
                  <a:pt x="10288" y="1369"/>
                </a:cubicBezTo>
                <a:cubicBezTo>
                  <a:pt x="6847" y="2596"/>
                  <a:pt x="3322" y="4870"/>
                  <a:pt x="1513" y="808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" name="Google Shape;10;p2"/>
          <p:cNvSpPr/>
          <p:nvPr/>
        </p:nvSpPr>
        <p:spPr>
          <a:xfrm rot="-2700000">
            <a:off x="7610429" y="-2066401"/>
            <a:ext cx="1927588" cy="3632955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1;p2"/>
          <p:cNvSpPr/>
          <p:nvPr/>
        </p:nvSpPr>
        <p:spPr>
          <a:xfrm>
            <a:off x="-7" y="3442750"/>
            <a:ext cx="1038692" cy="1776484"/>
          </a:xfrm>
          <a:custGeom>
            <a:avLst/>
            <a:gdLst/>
            <a:ahLst/>
            <a:cxnLst/>
            <a:rect l="l" t="t" r="r" b="b"/>
            <a:pathLst>
              <a:path w="8967" h="15336" extrusionOk="0">
                <a:moveTo>
                  <a:pt x="6537" y="11573"/>
                </a:moveTo>
                <a:cubicBezTo>
                  <a:pt x="5490" y="11228"/>
                  <a:pt x="4382" y="11454"/>
                  <a:pt x="3311" y="11609"/>
                </a:cubicBezTo>
                <a:cubicBezTo>
                  <a:pt x="2918" y="11668"/>
                  <a:pt x="2501" y="11716"/>
                  <a:pt x="2120" y="11633"/>
                </a:cubicBezTo>
                <a:cubicBezTo>
                  <a:pt x="1727" y="11537"/>
                  <a:pt x="1358" y="11275"/>
                  <a:pt x="1251" y="10882"/>
                </a:cubicBezTo>
                <a:cubicBezTo>
                  <a:pt x="1132" y="10454"/>
                  <a:pt x="1370" y="10025"/>
                  <a:pt x="1644" y="9668"/>
                </a:cubicBezTo>
                <a:cubicBezTo>
                  <a:pt x="2263" y="8846"/>
                  <a:pt x="3132" y="8239"/>
                  <a:pt x="3811" y="7465"/>
                </a:cubicBezTo>
                <a:cubicBezTo>
                  <a:pt x="5371" y="5703"/>
                  <a:pt x="5894" y="2917"/>
                  <a:pt x="4632" y="929"/>
                </a:cubicBezTo>
                <a:cubicBezTo>
                  <a:pt x="4454" y="643"/>
                  <a:pt x="4228" y="381"/>
                  <a:pt x="3930" y="238"/>
                </a:cubicBezTo>
                <a:cubicBezTo>
                  <a:pt x="3406" y="0"/>
                  <a:pt x="2775" y="226"/>
                  <a:pt x="2323" y="595"/>
                </a:cubicBezTo>
                <a:cubicBezTo>
                  <a:pt x="1882" y="953"/>
                  <a:pt x="1537" y="1453"/>
                  <a:pt x="1108" y="1834"/>
                </a:cubicBezTo>
                <a:cubicBezTo>
                  <a:pt x="787" y="2108"/>
                  <a:pt x="406" y="2346"/>
                  <a:pt x="1" y="2381"/>
                </a:cubicBezTo>
                <a:lnTo>
                  <a:pt x="1" y="15335"/>
                </a:lnTo>
                <a:lnTo>
                  <a:pt x="8502" y="15335"/>
                </a:lnTo>
                <a:cubicBezTo>
                  <a:pt x="8966" y="13835"/>
                  <a:pt x="8026" y="12061"/>
                  <a:pt x="6537" y="1157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69450" y="1754125"/>
            <a:ext cx="6005100" cy="13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209650" y="3213813"/>
            <a:ext cx="472470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/>
          <p:nvPr/>
        </p:nvSpPr>
        <p:spPr>
          <a:xfrm rot="-1580500">
            <a:off x="371683" y="186440"/>
            <a:ext cx="683094" cy="706128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2"/>
          <p:cNvSpPr/>
          <p:nvPr/>
        </p:nvSpPr>
        <p:spPr>
          <a:xfrm rot="1770868">
            <a:off x="8201207" y="4136712"/>
            <a:ext cx="683090" cy="706122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/>
          <p:nvPr/>
        </p:nvSpPr>
        <p:spPr>
          <a:xfrm rot="10471118" flipH="1">
            <a:off x="6421958" y="-524455"/>
            <a:ext cx="4017881" cy="1632177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4" name="Google Shape;304;p30"/>
          <p:cNvSpPr/>
          <p:nvPr/>
        </p:nvSpPr>
        <p:spPr>
          <a:xfrm rot="450914">
            <a:off x="7160792" y="3546718"/>
            <a:ext cx="4017913" cy="1632190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5" name="Google Shape;305;p30"/>
          <p:cNvSpPr/>
          <p:nvPr/>
        </p:nvSpPr>
        <p:spPr>
          <a:xfrm flipH="1">
            <a:off x="-76190" y="-145973"/>
            <a:ext cx="1144163" cy="1370941"/>
          </a:xfrm>
          <a:custGeom>
            <a:avLst/>
            <a:gdLst/>
            <a:ahLst/>
            <a:cxnLst/>
            <a:rect l="l" t="t" r="r" b="b"/>
            <a:pathLst>
              <a:path w="13872" h="16622" extrusionOk="0">
                <a:moveTo>
                  <a:pt x="13645" y="632"/>
                </a:moveTo>
                <a:cubicBezTo>
                  <a:pt x="12717" y="1"/>
                  <a:pt x="11383" y="298"/>
                  <a:pt x="10514" y="1013"/>
                </a:cubicBezTo>
                <a:cubicBezTo>
                  <a:pt x="9633" y="1727"/>
                  <a:pt x="9085" y="2751"/>
                  <a:pt x="8490" y="3716"/>
                </a:cubicBezTo>
                <a:cubicBezTo>
                  <a:pt x="7895" y="4680"/>
                  <a:pt x="7192" y="5656"/>
                  <a:pt x="6144" y="6109"/>
                </a:cubicBezTo>
                <a:cubicBezTo>
                  <a:pt x="4751" y="6740"/>
                  <a:pt x="2989" y="6323"/>
                  <a:pt x="1680" y="7121"/>
                </a:cubicBezTo>
                <a:cubicBezTo>
                  <a:pt x="156" y="8073"/>
                  <a:pt x="1" y="10383"/>
                  <a:pt x="906" y="11943"/>
                </a:cubicBezTo>
                <a:cubicBezTo>
                  <a:pt x="1322" y="12645"/>
                  <a:pt x="1918" y="13252"/>
                  <a:pt x="2680" y="13550"/>
                </a:cubicBezTo>
                <a:cubicBezTo>
                  <a:pt x="3966" y="14050"/>
                  <a:pt x="5394" y="13550"/>
                  <a:pt x="6752" y="13371"/>
                </a:cubicBezTo>
                <a:cubicBezTo>
                  <a:pt x="8371" y="13169"/>
                  <a:pt x="10109" y="13479"/>
                  <a:pt x="11324" y="14550"/>
                </a:cubicBezTo>
                <a:cubicBezTo>
                  <a:pt x="12157" y="15276"/>
                  <a:pt x="12788" y="16384"/>
                  <a:pt x="13872" y="166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6" name="Google Shape;306;p30"/>
          <p:cNvSpPr/>
          <p:nvPr/>
        </p:nvSpPr>
        <p:spPr>
          <a:xfrm rot="5230112">
            <a:off x="-1335496" y="2613621"/>
            <a:ext cx="1962774" cy="3699270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_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"/>
          <p:cNvSpPr/>
          <p:nvPr/>
        </p:nvSpPr>
        <p:spPr>
          <a:xfrm rot="10471118" flipH="1">
            <a:off x="6421958" y="-524455"/>
            <a:ext cx="4017881" cy="1632177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9" name="Google Shape;309;p31"/>
          <p:cNvSpPr/>
          <p:nvPr/>
        </p:nvSpPr>
        <p:spPr>
          <a:xfrm rot="450914">
            <a:off x="-853983" y="4235268"/>
            <a:ext cx="4017913" cy="1632190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0" name="Google Shape;310;p31"/>
          <p:cNvSpPr/>
          <p:nvPr/>
        </p:nvSpPr>
        <p:spPr>
          <a:xfrm rot="8100000">
            <a:off x="-2010617" y="-1914453"/>
            <a:ext cx="4000182" cy="3899191"/>
          </a:xfrm>
          <a:custGeom>
            <a:avLst/>
            <a:gdLst/>
            <a:ahLst/>
            <a:cxnLst/>
            <a:rect l="l" t="t" r="r" b="b"/>
            <a:pathLst>
              <a:path w="30160" h="29397" extrusionOk="0">
                <a:moveTo>
                  <a:pt x="3775" y="11216"/>
                </a:moveTo>
                <a:cubicBezTo>
                  <a:pt x="6668" y="10073"/>
                  <a:pt x="10264" y="9394"/>
                  <a:pt x="11502" y="6537"/>
                </a:cubicBezTo>
                <a:cubicBezTo>
                  <a:pt x="11919" y="5549"/>
                  <a:pt x="11979" y="4453"/>
                  <a:pt x="12407" y="3465"/>
                </a:cubicBezTo>
                <a:cubicBezTo>
                  <a:pt x="13598" y="727"/>
                  <a:pt x="17146" y="0"/>
                  <a:pt x="20122" y="84"/>
                </a:cubicBezTo>
                <a:cubicBezTo>
                  <a:pt x="21706" y="131"/>
                  <a:pt x="23361" y="346"/>
                  <a:pt x="24742" y="1143"/>
                </a:cubicBezTo>
                <a:cubicBezTo>
                  <a:pt x="27242" y="2620"/>
                  <a:pt x="28254" y="5763"/>
                  <a:pt x="28457" y="8656"/>
                </a:cubicBezTo>
                <a:cubicBezTo>
                  <a:pt x="28647" y="11561"/>
                  <a:pt x="28195" y="14514"/>
                  <a:pt x="28755" y="17372"/>
                </a:cubicBezTo>
                <a:cubicBezTo>
                  <a:pt x="29064" y="19003"/>
                  <a:pt x="29683" y="20586"/>
                  <a:pt x="29921" y="22229"/>
                </a:cubicBezTo>
                <a:cubicBezTo>
                  <a:pt x="30159" y="23884"/>
                  <a:pt x="29969" y="25718"/>
                  <a:pt x="28838" y="26956"/>
                </a:cubicBezTo>
                <a:cubicBezTo>
                  <a:pt x="28004" y="27861"/>
                  <a:pt x="26790" y="28301"/>
                  <a:pt x="25576" y="28563"/>
                </a:cubicBezTo>
                <a:cubicBezTo>
                  <a:pt x="21670" y="29397"/>
                  <a:pt x="17420" y="28504"/>
                  <a:pt x="14181" y="26146"/>
                </a:cubicBezTo>
                <a:cubicBezTo>
                  <a:pt x="12217" y="24730"/>
                  <a:pt x="10455" y="22741"/>
                  <a:pt x="8061" y="22432"/>
                </a:cubicBezTo>
                <a:cubicBezTo>
                  <a:pt x="5121" y="22051"/>
                  <a:pt x="1334" y="23563"/>
                  <a:pt x="596" y="19598"/>
                </a:cubicBezTo>
                <a:cubicBezTo>
                  <a:pt x="1" y="16538"/>
                  <a:pt x="668" y="12454"/>
                  <a:pt x="3775" y="1121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1" name="Google Shape;311;p31"/>
          <p:cNvSpPr/>
          <p:nvPr/>
        </p:nvSpPr>
        <p:spPr>
          <a:xfrm rot="1571341">
            <a:off x="6480197" y="3813766"/>
            <a:ext cx="3267765" cy="3185260"/>
          </a:xfrm>
          <a:custGeom>
            <a:avLst/>
            <a:gdLst/>
            <a:ahLst/>
            <a:cxnLst/>
            <a:rect l="l" t="t" r="r" b="b"/>
            <a:pathLst>
              <a:path w="30160" h="29397" extrusionOk="0">
                <a:moveTo>
                  <a:pt x="3775" y="11216"/>
                </a:moveTo>
                <a:cubicBezTo>
                  <a:pt x="6668" y="10073"/>
                  <a:pt x="10264" y="9394"/>
                  <a:pt x="11502" y="6537"/>
                </a:cubicBezTo>
                <a:cubicBezTo>
                  <a:pt x="11919" y="5549"/>
                  <a:pt x="11979" y="4453"/>
                  <a:pt x="12407" y="3465"/>
                </a:cubicBezTo>
                <a:cubicBezTo>
                  <a:pt x="13598" y="727"/>
                  <a:pt x="17146" y="0"/>
                  <a:pt x="20122" y="84"/>
                </a:cubicBezTo>
                <a:cubicBezTo>
                  <a:pt x="21706" y="131"/>
                  <a:pt x="23361" y="346"/>
                  <a:pt x="24742" y="1143"/>
                </a:cubicBezTo>
                <a:cubicBezTo>
                  <a:pt x="27242" y="2620"/>
                  <a:pt x="28254" y="5763"/>
                  <a:pt x="28457" y="8656"/>
                </a:cubicBezTo>
                <a:cubicBezTo>
                  <a:pt x="28647" y="11561"/>
                  <a:pt x="28195" y="14514"/>
                  <a:pt x="28755" y="17372"/>
                </a:cubicBezTo>
                <a:cubicBezTo>
                  <a:pt x="29064" y="19003"/>
                  <a:pt x="29683" y="20586"/>
                  <a:pt x="29921" y="22229"/>
                </a:cubicBezTo>
                <a:cubicBezTo>
                  <a:pt x="30159" y="23884"/>
                  <a:pt x="29969" y="25718"/>
                  <a:pt x="28838" y="26956"/>
                </a:cubicBezTo>
                <a:cubicBezTo>
                  <a:pt x="28004" y="27861"/>
                  <a:pt x="26790" y="28301"/>
                  <a:pt x="25576" y="28563"/>
                </a:cubicBezTo>
                <a:cubicBezTo>
                  <a:pt x="21670" y="29397"/>
                  <a:pt x="17420" y="28504"/>
                  <a:pt x="14181" y="26146"/>
                </a:cubicBezTo>
                <a:cubicBezTo>
                  <a:pt x="12217" y="24730"/>
                  <a:pt x="10455" y="22741"/>
                  <a:pt x="8061" y="22432"/>
                </a:cubicBezTo>
                <a:cubicBezTo>
                  <a:pt x="5121" y="22051"/>
                  <a:pt x="1334" y="23563"/>
                  <a:pt x="596" y="19598"/>
                </a:cubicBezTo>
                <a:cubicBezTo>
                  <a:pt x="1" y="16538"/>
                  <a:pt x="668" y="12454"/>
                  <a:pt x="3775" y="112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rot="-2413472">
            <a:off x="3465738" y="1575549"/>
            <a:ext cx="6820488" cy="6647941"/>
          </a:xfrm>
          <a:custGeom>
            <a:avLst/>
            <a:gdLst/>
            <a:ahLst/>
            <a:cxnLst/>
            <a:rect l="l" t="t" r="r" b="b"/>
            <a:pathLst>
              <a:path w="30160" h="29397" extrusionOk="0">
                <a:moveTo>
                  <a:pt x="3775" y="11216"/>
                </a:moveTo>
                <a:cubicBezTo>
                  <a:pt x="6668" y="10073"/>
                  <a:pt x="10264" y="9394"/>
                  <a:pt x="11502" y="6537"/>
                </a:cubicBezTo>
                <a:cubicBezTo>
                  <a:pt x="11919" y="5549"/>
                  <a:pt x="11979" y="4453"/>
                  <a:pt x="12407" y="3465"/>
                </a:cubicBezTo>
                <a:cubicBezTo>
                  <a:pt x="13598" y="727"/>
                  <a:pt x="17146" y="0"/>
                  <a:pt x="20122" y="84"/>
                </a:cubicBezTo>
                <a:cubicBezTo>
                  <a:pt x="21706" y="131"/>
                  <a:pt x="23361" y="346"/>
                  <a:pt x="24742" y="1143"/>
                </a:cubicBezTo>
                <a:cubicBezTo>
                  <a:pt x="27242" y="2620"/>
                  <a:pt x="28254" y="5763"/>
                  <a:pt x="28457" y="8656"/>
                </a:cubicBezTo>
                <a:cubicBezTo>
                  <a:pt x="28647" y="11561"/>
                  <a:pt x="28195" y="14514"/>
                  <a:pt x="28755" y="17372"/>
                </a:cubicBezTo>
                <a:cubicBezTo>
                  <a:pt x="29064" y="19003"/>
                  <a:pt x="29683" y="20586"/>
                  <a:pt x="29921" y="22229"/>
                </a:cubicBezTo>
                <a:cubicBezTo>
                  <a:pt x="30159" y="23884"/>
                  <a:pt x="29969" y="25718"/>
                  <a:pt x="28838" y="26956"/>
                </a:cubicBezTo>
                <a:cubicBezTo>
                  <a:pt x="28004" y="27861"/>
                  <a:pt x="26790" y="28301"/>
                  <a:pt x="25576" y="28563"/>
                </a:cubicBezTo>
                <a:cubicBezTo>
                  <a:pt x="21670" y="29397"/>
                  <a:pt x="17420" y="28504"/>
                  <a:pt x="14181" y="26146"/>
                </a:cubicBezTo>
                <a:cubicBezTo>
                  <a:pt x="12217" y="24730"/>
                  <a:pt x="10455" y="22741"/>
                  <a:pt x="8061" y="22432"/>
                </a:cubicBezTo>
                <a:cubicBezTo>
                  <a:pt x="5121" y="22051"/>
                  <a:pt x="1334" y="23563"/>
                  <a:pt x="596" y="19598"/>
                </a:cubicBezTo>
                <a:cubicBezTo>
                  <a:pt x="1" y="16538"/>
                  <a:pt x="668" y="12454"/>
                  <a:pt x="3775" y="1121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8;p3"/>
          <p:cNvSpPr/>
          <p:nvPr/>
        </p:nvSpPr>
        <p:spPr>
          <a:xfrm rot="6080158">
            <a:off x="-524899" y="2333841"/>
            <a:ext cx="3115795" cy="5872386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  <a:endParaRPr lang="en-GB"/>
          </a:p>
        </p:txBody>
      </p:sp>
      <p:sp>
        <p:nvSpPr>
          <p:cNvPr id="19" name="Google Shape;19;p3"/>
          <p:cNvSpPr/>
          <p:nvPr/>
        </p:nvSpPr>
        <p:spPr>
          <a:xfrm rot="10471118" flipH="1">
            <a:off x="1668758" y="-538117"/>
            <a:ext cx="4017881" cy="1632177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713100" y="2288088"/>
            <a:ext cx="41814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713100" y="3016513"/>
            <a:ext cx="418140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713100" y="1547088"/>
            <a:ext cx="35985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/>
          <p:nvPr/>
        </p:nvSpPr>
        <p:spPr>
          <a:xfrm rot="-1464930">
            <a:off x="3211460" y="1309063"/>
            <a:ext cx="683085" cy="706117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" name="Google Shape;24;p3"/>
          <p:cNvSpPr/>
          <p:nvPr/>
        </p:nvSpPr>
        <p:spPr>
          <a:xfrm rot="7437871">
            <a:off x="598176" y="359350"/>
            <a:ext cx="552342" cy="570978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25;p3"/>
          <p:cNvSpPr/>
          <p:nvPr/>
        </p:nvSpPr>
        <p:spPr>
          <a:xfrm rot="2906884">
            <a:off x="6931688" y="219057"/>
            <a:ext cx="502632" cy="519560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 rot="10471118" flipH="1">
            <a:off x="-990167" y="-694105"/>
            <a:ext cx="4017881" cy="1632177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5"/>
          <p:cNvSpPr/>
          <p:nvPr/>
        </p:nvSpPr>
        <p:spPr>
          <a:xfrm rot="5400000">
            <a:off x="-827785" y="2756973"/>
            <a:ext cx="2685008" cy="5060661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  <a:endParaRPr lang="en-GB"/>
          </a:p>
        </p:txBody>
      </p:sp>
      <p:sp>
        <p:nvSpPr>
          <p:cNvPr id="38" name="Google Shape;38;p5"/>
          <p:cNvSpPr/>
          <p:nvPr/>
        </p:nvSpPr>
        <p:spPr>
          <a:xfrm rot="5400000">
            <a:off x="8343522" y="-2087581"/>
            <a:ext cx="2344673" cy="4419133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  <a:endParaRPr lang="en-GB"/>
          </a:p>
        </p:txBody>
      </p:sp>
      <p:sp>
        <p:nvSpPr>
          <p:cNvPr id="39" name="Google Shape;39;p5"/>
          <p:cNvSpPr/>
          <p:nvPr/>
        </p:nvSpPr>
        <p:spPr>
          <a:xfrm>
            <a:off x="8079483" y="3304362"/>
            <a:ext cx="1355468" cy="1624177"/>
          </a:xfrm>
          <a:custGeom>
            <a:avLst/>
            <a:gdLst/>
            <a:ahLst/>
            <a:cxnLst/>
            <a:rect l="l" t="t" r="r" b="b"/>
            <a:pathLst>
              <a:path w="13872" h="16622" extrusionOk="0">
                <a:moveTo>
                  <a:pt x="13645" y="632"/>
                </a:moveTo>
                <a:cubicBezTo>
                  <a:pt x="12717" y="1"/>
                  <a:pt x="11383" y="298"/>
                  <a:pt x="10514" y="1013"/>
                </a:cubicBezTo>
                <a:cubicBezTo>
                  <a:pt x="9633" y="1727"/>
                  <a:pt x="9085" y="2751"/>
                  <a:pt x="8490" y="3716"/>
                </a:cubicBezTo>
                <a:cubicBezTo>
                  <a:pt x="7895" y="4680"/>
                  <a:pt x="7192" y="5656"/>
                  <a:pt x="6144" y="6109"/>
                </a:cubicBezTo>
                <a:cubicBezTo>
                  <a:pt x="4751" y="6740"/>
                  <a:pt x="2989" y="6323"/>
                  <a:pt x="1680" y="7121"/>
                </a:cubicBezTo>
                <a:cubicBezTo>
                  <a:pt x="156" y="8073"/>
                  <a:pt x="1" y="10383"/>
                  <a:pt x="906" y="11943"/>
                </a:cubicBezTo>
                <a:cubicBezTo>
                  <a:pt x="1322" y="12645"/>
                  <a:pt x="1918" y="13252"/>
                  <a:pt x="2680" y="13550"/>
                </a:cubicBezTo>
                <a:cubicBezTo>
                  <a:pt x="3966" y="14050"/>
                  <a:pt x="5394" y="13550"/>
                  <a:pt x="6752" y="13371"/>
                </a:cubicBezTo>
                <a:cubicBezTo>
                  <a:pt x="8371" y="13169"/>
                  <a:pt x="10109" y="13479"/>
                  <a:pt x="11324" y="14550"/>
                </a:cubicBezTo>
                <a:cubicBezTo>
                  <a:pt x="12157" y="15276"/>
                  <a:pt x="12788" y="16384"/>
                  <a:pt x="13872" y="166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1" name="Google Shape;41;p5"/>
          <p:cNvSpPr txBox="1">
            <a:spLocks noGrp="1"/>
          </p:cNvSpPr>
          <p:nvPr>
            <p:ph type="subTitle" idx="1"/>
          </p:nvPr>
        </p:nvSpPr>
        <p:spPr>
          <a:xfrm>
            <a:off x="1396125" y="2906050"/>
            <a:ext cx="24930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>
            <a:spLocks noGrp="1"/>
          </p:cNvSpPr>
          <p:nvPr>
            <p:ph type="subTitle" idx="2"/>
          </p:nvPr>
        </p:nvSpPr>
        <p:spPr>
          <a:xfrm>
            <a:off x="1396125" y="2535250"/>
            <a:ext cx="24930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" name="Google Shape;43;p5"/>
          <p:cNvSpPr txBox="1">
            <a:spLocks noGrp="1"/>
          </p:cNvSpPr>
          <p:nvPr>
            <p:ph type="subTitle" idx="3"/>
          </p:nvPr>
        </p:nvSpPr>
        <p:spPr>
          <a:xfrm>
            <a:off x="5255000" y="2906050"/>
            <a:ext cx="24930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>
            <a:off x="5254975" y="2535250"/>
            <a:ext cx="24930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" name="Google Shape;45;p5"/>
          <p:cNvSpPr/>
          <p:nvPr/>
        </p:nvSpPr>
        <p:spPr>
          <a:xfrm rot="-1464930">
            <a:off x="4230572" y="3787263"/>
            <a:ext cx="683085" cy="706117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" name="Google Shape;46;p5"/>
          <p:cNvSpPr/>
          <p:nvPr/>
        </p:nvSpPr>
        <p:spPr>
          <a:xfrm rot="1903757">
            <a:off x="6415686" y="420396"/>
            <a:ext cx="487192" cy="503596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" name="Google Shape;47;p5"/>
          <p:cNvSpPr/>
          <p:nvPr/>
        </p:nvSpPr>
        <p:spPr>
          <a:xfrm rot="-7755968">
            <a:off x="398972" y="1343620"/>
            <a:ext cx="487173" cy="503601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48;p5"/>
          <p:cNvSpPr/>
          <p:nvPr/>
        </p:nvSpPr>
        <p:spPr>
          <a:xfrm rot="7947711">
            <a:off x="8372417" y="2319957"/>
            <a:ext cx="487175" cy="503597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>
            <a:off x="5187394" y="-969821"/>
            <a:ext cx="9144010" cy="7840493"/>
          </a:xfrm>
          <a:custGeom>
            <a:avLst/>
            <a:gdLst/>
            <a:ahLst/>
            <a:cxnLst/>
            <a:rect l="l" t="t" r="r" b="b"/>
            <a:pathLst>
              <a:path w="34136" h="16967" extrusionOk="0">
                <a:moveTo>
                  <a:pt x="25348" y="1262"/>
                </a:moveTo>
                <a:cubicBezTo>
                  <a:pt x="27372" y="1608"/>
                  <a:pt x="29492" y="2036"/>
                  <a:pt x="31099" y="3322"/>
                </a:cubicBezTo>
                <a:cubicBezTo>
                  <a:pt x="33397" y="5144"/>
                  <a:pt x="34135" y="8823"/>
                  <a:pt x="32445" y="11252"/>
                </a:cubicBezTo>
                <a:cubicBezTo>
                  <a:pt x="30801" y="13633"/>
                  <a:pt x="27611" y="14300"/>
                  <a:pt x="24717" y="14597"/>
                </a:cubicBezTo>
                <a:cubicBezTo>
                  <a:pt x="19431" y="15145"/>
                  <a:pt x="4822" y="16967"/>
                  <a:pt x="2357" y="10394"/>
                </a:cubicBezTo>
                <a:cubicBezTo>
                  <a:pt x="0" y="4132"/>
                  <a:pt x="5810" y="1346"/>
                  <a:pt x="10835" y="667"/>
                </a:cubicBezTo>
                <a:cubicBezTo>
                  <a:pt x="15681" y="0"/>
                  <a:pt x="20562" y="465"/>
                  <a:pt x="25348" y="12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59;p7"/>
          <p:cNvSpPr/>
          <p:nvPr/>
        </p:nvSpPr>
        <p:spPr>
          <a:xfrm rot="8852448" flipH="1">
            <a:off x="-933843" y="-1055111"/>
            <a:ext cx="4017898" cy="1632184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60;p7"/>
          <p:cNvSpPr/>
          <p:nvPr/>
        </p:nvSpPr>
        <p:spPr>
          <a:xfrm rot="10800000">
            <a:off x="40" y="3680710"/>
            <a:ext cx="1239362" cy="1462787"/>
          </a:xfrm>
          <a:custGeom>
            <a:avLst/>
            <a:gdLst/>
            <a:ahLst/>
            <a:cxnLst/>
            <a:rect l="l" t="t" r="r" b="b"/>
            <a:pathLst>
              <a:path w="32029" h="37803" extrusionOk="0">
                <a:moveTo>
                  <a:pt x="32017" y="1"/>
                </a:moveTo>
                <a:lnTo>
                  <a:pt x="322" y="1"/>
                </a:lnTo>
                <a:cubicBezTo>
                  <a:pt x="1" y="2930"/>
                  <a:pt x="679" y="6073"/>
                  <a:pt x="2846" y="8025"/>
                </a:cubicBezTo>
                <a:cubicBezTo>
                  <a:pt x="6240" y="11085"/>
                  <a:pt x="11550" y="10121"/>
                  <a:pt x="15919" y="11442"/>
                </a:cubicBezTo>
                <a:cubicBezTo>
                  <a:pt x="20551" y="12847"/>
                  <a:pt x="24159" y="17193"/>
                  <a:pt x="24671" y="22015"/>
                </a:cubicBezTo>
                <a:cubicBezTo>
                  <a:pt x="24932" y="24444"/>
                  <a:pt x="24468" y="26885"/>
                  <a:pt x="24456" y="29326"/>
                </a:cubicBezTo>
                <a:cubicBezTo>
                  <a:pt x="24420" y="31754"/>
                  <a:pt x="24944" y="34398"/>
                  <a:pt x="26730" y="36053"/>
                </a:cubicBezTo>
                <a:cubicBezTo>
                  <a:pt x="28147" y="37362"/>
                  <a:pt x="30064" y="37803"/>
                  <a:pt x="32029" y="37731"/>
                </a:cubicBezTo>
                <a:lnTo>
                  <a:pt x="3202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61;p7"/>
          <p:cNvSpPr txBox="1">
            <a:spLocks noGrp="1"/>
          </p:cNvSpPr>
          <p:nvPr>
            <p:ph type="subTitle" idx="1"/>
          </p:nvPr>
        </p:nvSpPr>
        <p:spPr>
          <a:xfrm>
            <a:off x="713225" y="1573050"/>
            <a:ext cx="4038000" cy="27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80"/>
              </a:buClr>
              <a:buSzPts val="1400"/>
              <a:buFont typeface="Poppins"/>
              <a:buChar char="■"/>
              <a:defRPr/>
            </a:lvl9pPr>
          </a:lstStyle>
          <a:p/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713225" y="824850"/>
            <a:ext cx="4038000" cy="7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3" name="Google Shape;63;p7"/>
          <p:cNvSpPr/>
          <p:nvPr/>
        </p:nvSpPr>
        <p:spPr>
          <a:xfrm rot="-1464990">
            <a:off x="4819228" y="4291963"/>
            <a:ext cx="552289" cy="570919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64;p7"/>
          <p:cNvSpPr/>
          <p:nvPr/>
        </p:nvSpPr>
        <p:spPr>
          <a:xfrm rot="3943664">
            <a:off x="3139162" y="-120035"/>
            <a:ext cx="552286" cy="570916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0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/>
          <p:nvPr/>
        </p:nvSpPr>
        <p:spPr>
          <a:xfrm rot="5400000">
            <a:off x="1591975" y="3456051"/>
            <a:ext cx="1986410" cy="3743910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  <a:endParaRPr lang="en-GB"/>
          </a:p>
        </p:txBody>
      </p:sp>
      <p:sp>
        <p:nvSpPr>
          <p:cNvPr id="99" name="Google Shape;99;p13"/>
          <p:cNvSpPr/>
          <p:nvPr/>
        </p:nvSpPr>
        <p:spPr>
          <a:xfrm rot="10471118" flipH="1">
            <a:off x="7153808" y="93308"/>
            <a:ext cx="4017881" cy="1632177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0;p13"/>
          <p:cNvSpPr/>
          <p:nvPr/>
        </p:nvSpPr>
        <p:spPr>
          <a:xfrm rot="-10471020">
            <a:off x="-1292675" y="-677692"/>
            <a:ext cx="4011794" cy="1629704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" name="Google Shape;101;p13"/>
          <p:cNvSpPr/>
          <p:nvPr/>
        </p:nvSpPr>
        <p:spPr>
          <a:xfrm>
            <a:off x="8142025" y="3657203"/>
            <a:ext cx="1078167" cy="1291945"/>
          </a:xfrm>
          <a:custGeom>
            <a:avLst/>
            <a:gdLst/>
            <a:ahLst/>
            <a:cxnLst/>
            <a:rect l="l" t="t" r="r" b="b"/>
            <a:pathLst>
              <a:path w="13872" h="16622" extrusionOk="0">
                <a:moveTo>
                  <a:pt x="13645" y="632"/>
                </a:moveTo>
                <a:cubicBezTo>
                  <a:pt x="12717" y="1"/>
                  <a:pt x="11383" y="298"/>
                  <a:pt x="10514" y="1013"/>
                </a:cubicBezTo>
                <a:cubicBezTo>
                  <a:pt x="9633" y="1727"/>
                  <a:pt x="9085" y="2751"/>
                  <a:pt x="8490" y="3716"/>
                </a:cubicBezTo>
                <a:cubicBezTo>
                  <a:pt x="7895" y="4680"/>
                  <a:pt x="7192" y="5656"/>
                  <a:pt x="6144" y="6109"/>
                </a:cubicBezTo>
                <a:cubicBezTo>
                  <a:pt x="4751" y="6740"/>
                  <a:pt x="2989" y="6323"/>
                  <a:pt x="1680" y="7121"/>
                </a:cubicBezTo>
                <a:cubicBezTo>
                  <a:pt x="156" y="8073"/>
                  <a:pt x="1" y="10383"/>
                  <a:pt x="906" y="11943"/>
                </a:cubicBezTo>
                <a:cubicBezTo>
                  <a:pt x="1322" y="12645"/>
                  <a:pt x="1918" y="13252"/>
                  <a:pt x="2680" y="13550"/>
                </a:cubicBezTo>
                <a:cubicBezTo>
                  <a:pt x="3966" y="14050"/>
                  <a:pt x="5394" y="13550"/>
                  <a:pt x="6752" y="13371"/>
                </a:cubicBezTo>
                <a:cubicBezTo>
                  <a:pt x="8371" y="13169"/>
                  <a:pt x="10109" y="13479"/>
                  <a:pt x="11324" y="14550"/>
                </a:cubicBezTo>
                <a:cubicBezTo>
                  <a:pt x="12157" y="15276"/>
                  <a:pt x="12788" y="16384"/>
                  <a:pt x="13872" y="166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1"/>
          </p:nvPr>
        </p:nvSpPr>
        <p:spPr>
          <a:xfrm>
            <a:off x="1820762" y="2039898"/>
            <a:ext cx="25581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04" name="Google Shape;104;p13"/>
          <p:cNvSpPr txBox="1">
            <a:spLocks noGrp="1"/>
          </p:cNvSpPr>
          <p:nvPr>
            <p:ph type="title" idx="2" hasCustomPrompt="1"/>
          </p:nvPr>
        </p:nvSpPr>
        <p:spPr>
          <a:xfrm>
            <a:off x="904988" y="1668950"/>
            <a:ext cx="753300" cy="8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latin typeface="Poppins Black" panose="00000500000000000000"/>
                <a:ea typeface="Poppins Black" panose="00000500000000000000"/>
                <a:cs typeface="Poppins Black" panose="00000500000000000000"/>
                <a:sym typeface="Poppins Black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3" hasCustomPrompt="1"/>
          </p:nvPr>
        </p:nvSpPr>
        <p:spPr>
          <a:xfrm>
            <a:off x="904988" y="3056541"/>
            <a:ext cx="753300" cy="8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latin typeface="Poppins Black" panose="00000500000000000000"/>
                <a:ea typeface="Poppins Black" panose="00000500000000000000"/>
                <a:cs typeface="Poppins Black" panose="00000500000000000000"/>
                <a:sym typeface="Poppins Black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4"/>
          </p:nvPr>
        </p:nvSpPr>
        <p:spPr>
          <a:xfrm>
            <a:off x="1820762" y="3427363"/>
            <a:ext cx="25581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>
            <a:spLocks noGrp="1"/>
          </p:cNvSpPr>
          <p:nvPr>
            <p:ph type="subTitle" idx="5"/>
          </p:nvPr>
        </p:nvSpPr>
        <p:spPr>
          <a:xfrm>
            <a:off x="1820762" y="3056565"/>
            <a:ext cx="25581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8" name="Google Shape;108;p13"/>
          <p:cNvSpPr txBox="1">
            <a:spLocks noGrp="1"/>
          </p:cNvSpPr>
          <p:nvPr>
            <p:ph type="subTitle" idx="6"/>
          </p:nvPr>
        </p:nvSpPr>
        <p:spPr>
          <a:xfrm>
            <a:off x="1820762" y="1669100"/>
            <a:ext cx="25581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9" name="Google Shape;109;p13"/>
          <p:cNvSpPr txBox="1">
            <a:spLocks noGrp="1"/>
          </p:cNvSpPr>
          <p:nvPr>
            <p:ph type="subTitle" idx="7"/>
          </p:nvPr>
        </p:nvSpPr>
        <p:spPr>
          <a:xfrm>
            <a:off x="5838749" y="2055760"/>
            <a:ext cx="25626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>
            <a:spLocks noGrp="1"/>
          </p:cNvSpPr>
          <p:nvPr>
            <p:ph type="title" idx="8" hasCustomPrompt="1"/>
          </p:nvPr>
        </p:nvSpPr>
        <p:spPr>
          <a:xfrm>
            <a:off x="4922900" y="1684813"/>
            <a:ext cx="753300" cy="8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latin typeface="Poppins Black" panose="00000500000000000000"/>
                <a:ea typeface="Poppins Black" panose="00000500000000000000"/>
                <a:cs typeface="Poppins Black" panose="00000500000000000000"/>
                <a:sym typeface="Poppins Black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9" hasCustomPrompt="1"/>
          </p:nvPr>
        </p:nvSpPr>
        <p:spPr>
          <a:xfrm>
            <a:off x="4922900" y="3056554"/>
            <a:ext cx="753300" cy="8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latin typeface="Poppins Black" panose="00000500000000000000"/>
                <a:ea typeface="Poppins Black" panose="00000500000000000000"/>
                <a:cs typeface="Poppins Black" panose="00000500000000000000"/>
                <a:sym typeface="Poppins Black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13"/>
          </p:nvPr>
        </p:nvSpPr>
        <p:spPr>
          <a:xfrm>
            <a:off x="5838749" y="3427375"/>
            <a:ext cx="25626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3"/>
          <p:cNvSpPr txBox="1">
            <a:spLocks noGrp="1"/>
          </p:cNvSpPr>
          <p:nvPr>
            <p:ph type="subTitle" idx="14"/>
          </p:nvPr>
        </p:nvSpPr>
        <p:spPr>
          <a:xfrm>
            <a:off x="5838749" y="3056577"/>
            <a:ext cx="25626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4" name="Google Shape;114;p13"/>
          <p:cNvSpPr txBox="1">
            <a:spLocks noGrp="1"/>
          </p:cNvSpPr>
          <p:nvPr>
            <p:ph type="subTitle" idx="15"/>
          </p:nvPr>
        </p:nvSpPr>
        <p:spPr>
          <a:xfrm>
            <a:off x="5838749" y="1684963"/>
            <a:ext cx="25626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5" name="Google Shape;115;p13"/>
          <p:cNvSpPr/>
          <p:nvPr/>
        </p:nvSpPr>
        <p:spPr>
          <a:xfrm rot="1770868">
            <a:off x="8331307" y="2388512"/>
            <a:ext cx="683090" cy="706122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16;p13"/>
          <p:cNvSpPr/>
          <p:nvPr/>
        </p:nvSpPr>
        <p:spPr>
          <a:xfrm rot="-1464930">
            <a:off x="-207840" y="2388513"/>
            <a:ext cx="683085" cy="706117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CUSTOM_12_1_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/>
          <p:nvPr/>
        </p:nvSpPr>
        <p:spPr>
          <a:xfrm rot="4001561">
            <a:off x="-1449039" y="3180617"/>
            <a:ext cx="4878116" cy="4754804"/>
          </a:xfrm>
          <a:custGeom>
            <a:avLst/>
            <a:gdLst/>
            <a:ahLst/>
            <a:cxnLst/>
            <a:rect l="l" t="t" r="r" b="b"/>
            <a:pathLst>
              <a:path w="30160" h="29397" extrusionOk="0">
                <a:moveTo>
                  <a:pt x="3775" y="11216"/>
                </a:moveTo>
                <a:cubicBezTo>
                  <a:pt x="6668" y="10073"/>
                  <a:pt x="10264" y="9394"/>
                  <a:pt x="11502" y="6537"/>
                </a:cubicBezTo>
                <a:cubicBezTo>
                  <a:pt x="11919" y="5549"/>
                  <a:pt x="11979" y="4453"/>
                  <a:pt x="12407" y="3465"/>
                </a:cubicBezTo>
                <a:cubicBezTo>
                  <a:pt x="13598" y="727"/>
                  <a:pt x="17146" y="0"/>
                  <a:pt x="20122" y="84"/>
                </a:cubicBezTo>
                <a:cubicBezTo>
                  <a:pt x="21706" y="131"/>
                  <a:pt x="23361" y="346"/>
                  <a:pt x="24742" y="1143"/>
                </a:cubicBezTo>
                <a:cubicBezTo>
                  <a:pt x="27242" y="2620"/>
                  <a:pt x="28254" y="5763"/>
                  <a:pt x="28457" y="8656"/>
                </a:cubicBezTo>
                <a:cubicBezTo>
                  <a:pt x="28647" y="11561"/>
                  <a:pt x="28195" y="14514"/>
                  <a:pt x="28755" y="17372"/>
                </a:cubicBezTo>
                <a:cubicBezTo>
                  <a:pt x="29064" y="19003"/>
                  <a:pt x="29683" y="20586"/>
                  <a:pt x="29921" y="22229"/>
                </a:cubicBezTo>
                <a:cubicBezTo>
                  <a:pt x="30159" y="23884"/>
                  <a:pt x="29969" y="25718"/>
                  <a:pt x="28838" y="26956"/>
                </a:cubicBezTo>
                <a:cubicBezTo>
                  <a:pt x="28004" y="27861"/>
                  <a:pt x="26790" y="28301"/>
                  <a:pt x="25576" y="28563"/>
                </a:cubicBezTo>
                <a:cubicBezTo>
                  <a:pt x="21670" y="29397"/>
                  <a:pt x="17420" y="28504"/>
                  <a:pt x="14181" y="26146"/>
                </a:cubicBezTo>
                <a:cubicBezTo>
                  <a:pt x="12217" y="24730"/>
                  <a:pt x="10455" y="22741"/>
                  <a:pt x="8061" y="22432"/>
                </a:cubicBezTo>
                <a:cubicBezTo>
                  <a:pt x="5121" y="22051"/>
                  <a:pt x="1334" y="23563"/>
                  <a:pt x="596" y="19598"/>
                </a:cubicBezTo>
                <a:cubicBezTo>
                  <a:pt x="1" y="16538"/>
                  <a:pt x="668" y="12454"/>
                  <a:pt x="3775" y="112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9" name="Google Shape;169;p19"/>
          <p:cNvSpPr/>
          <p:nvPr/>
        </p:nvSpPr>
        <p:spPr>
          <a:xfrm rot="-7051876">
            <a:off x="6989444" y="-1846175"/>
            <a:ext cx="4065310" cy="3962464"/>
          </a:xfrm>
          <a:custGeom>
            <a:avLst/>
            <a:gdLst/>
            <a:ahLst/>
            <a:cxnLst/>
            <a:rect l="l" t="t" r="r" b="b"/>
            <a:pathLst>
              <a:path w="30160" h="29397" extrusionOk="0">
                <a:moveTo>
                  <a:pt x="3775" y="11216"/>
                </a:moveTo>
                <a:cubicBezTo>
                  <a:pt x="6668" y="10073"/>
                  <a:pt x="10264" y="9394"/>
                  <a:pt x="11502" y="6537"/>
                </a:cubicBezTo>
                <a:cubicBezTo>
                  <a:pt x="11919" y="5549"/>
                  <a:pt x="11979" y="4453"/>
                  <a:pt x="12407" y="3465"/>
                </a:cubicBezTo>
                <a:cubicBezTo>
                  <a:pt x="13598" y="727"/>
                  <a:pt x="17146" y="0"/>
                  <a:pt x="20122" y="84"/>
                </a:cubicBezTo>
                <a:cubicBezTo>
                  <a:pt x="21706" y="131"/>
                  <a:pt x="23361" y="346"/>
                  <a:pt x="24742" y="1143"/>
                </a:cubicBezTo>
                <a:cubicBezTo>
                  <a:pt x="27242" y="2620"/>
                  <a:pt x="28254" y="5763"/>
                  <a:pt x="28457" y="8656"/>
                </a:cubicBezTo>
                <a:cubicBezTo>
                  <a:pt x="28647" y="11561"/>
                  <a:pt x="28195" y="14514"/>
                  <a:pt x="28755" y="17372"/>
                </a:cubicBezTo>
                <a:cubicBezTo>
                  <a:pt x="29064" y="19003"/>
                  <a:pt x="29683" y="20586"/>
                  <a:pt x="29921" y="22229"/>
                </a:cubicBezTo>
                <a:cubicBezTo>
                  <a:pt x="30159" y="23884"/>
                  <a:pt x="29969" y="25718"/>
                  <a:pt x="28838" y="26956"/>
                </a:cubicBezTo>
                <a:cubicBezTo>
                  <a:pt x="28004" y="27861"/>
                  <a:pt x="26790" y="28301"/>
                  <a:pt x="25576" y="28563"/>
                </a:cubicBezTo>
                <a:cubicBezTo>
                  <a:pt x="21670" y="29397"/>
                  <a:pt x="17420" y="28504"/>
                  <a:pt x="14181" y="26146"/>
                </a:cubicBezTo>
                <a:cubicBezTo>
                  <a:pt x="12217" y="24730"/>
                  <a:pt x="10455" y="22741"/>
                  <a:pt x="8061" y="22432"/>
                </a:cubicBezTo>
                <a:cubicBezTo>
                  <a:pt x="5121" y="22051"/>
                  <a:pt x="1334" y="23563"/>
                  <a:pt x="596" y="19598"/>
                </a:cubicBezTo>
                <a:cubicBezTo>
                  <a:pt x="1" y="16538"/>
                  <a:pt x="668" y="12454"/>
                  <a:pt x="3775" y="1121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0" name="Google Shape;170;p19"/>
          <p:cNvSpPr/>
          <p:nvPr/>
        </p:nvSpPr>
        <p:spPr>
          <a:xfrm rot="10800000">
            <a:off x="443839" y="-607142"/>
            <a:ext cx="4017951" cy="1632205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" name="Google Shape;171;p19"/>
          <p:cNvSpPr/>
          <p:nvPr/>
        </p:nvSpPr>
        <p:spPr>
          <a:xfrm rot="10800000" flipH="1">
            <a:off x="8091501" y="3798723"/>
            <a:ext cx="1574784" cy="1886929"/>
          </a:xfrm>
          <a:custGeom>
            <a:avLst/>
            <a:gdLst/>
            <a:ahLst/>
            <a:cxnLst/>
            <a:rect l="l" t="t" r="r" b="b"/>
            <a:pathLst>
              <a:path w="13872" h="16622" extrusionOk="0">
                <a:moveTo>
                  <a:pt x="13645" y="632"/>
                </a:moveTo>
                <a:cubicBezTo>
                  <a:pt x="12717" y="1"/>
                  <a:pt x="11383" y="298"/>
                  <a:pt x="10514" y="1013"/>
                </a:cubicBezTo>
                <a:cubicBezTo>
                  <a:pt x="9633" y="1727"/>
                  <a:pt x="9085" y="2751"/>
                  <a:pt x="8490" y="3716"/>
                </a:cubicBezTo>
                <a:cubicBezTo>
                  <a:pt x="7895" y="4680"/>
                  <a:pt x="7192" y="5656"/>
                  <a:pt x="6144" y="6109"/>
                </a:cubicBezTo>
                <a:cubicBezTo>
                  <a:pt x="4751" y="6740"/>
                  <a:pt x="2989" y="6323"/>
                  <a:pt x="1680" y="7121"/>
                </a:cubicBezTo>
                <a:cubicBezTo>
                  <a:pt x="156" y="8073"/>
                  <a:pt x="1" y="10383"/>
                  <a:pt x="906" y="11943"/>
                </a:cubicBezTo>
                <a:cubicBezTo>
                  <a:pt x="1322" y="12645"/>
                  <a:pt x="1918" y="13252"/>
                  <a:pt x="2680" y="13550"/>
                </a:cubicBezTo>
                <a:cubicBezTo>
                  <a:pt x="3966" y="14050"/>
                  <a:pt x="5394" y="13550"/>
                  <a:pt x="6752" y="13371"/>
                </a:cubicBezTo>
                <a:cubicBezTo>
                  <a:pt x="8371" y="13169"/>
                  <a:pt x="10109" y="13479"/>
                  <a:pt x="11324" y="14550"/>
                </a:cubicBezTo>
                <a:cubicBezTo>
                  <a:pt x="12157" y="15276"/>
                  <a:pt x="12788" y="16384"/>
                  <a:pt x="13872" y="166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2" name="Google Shape;172;p19"/>
          <p:cNvSpPr txBox="1">
            <a:spLocks noGrp="1"/>
          </p:cNvSpPr>
          <p:nvPr>
            <p:ph type="subTitle" idx="1"/>
          </p:nvPr>
        </p:nvSpPr>
        <p:spPr>
          <a:xfrm>
            <a:off x="4461900" y="2245300"/>
            <a:ext cx="3969000" cy="13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19"/>
          <p:cNvSpPr txBox="1">
            <a:spLocks noGrp="1"/>
          </p:cNvSpPr>
          <p:nvPr>
            <p:ph type="subTitle" idx="2"/>
          </p:nvPr>
        </p:nvSpPr>
        <p:spPr>
          <a:xfrm>
            <a:off x="4461900" y="1695450"/>
            <a:ext cx="36297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4" name="Google Shape;174;p19"/>
          <p:cNvSpPr/>
          <p:nvPr/>
        </p:nvSpPr>
        <p:spPr>
          <a:xfrm rot="-1464930">
            <a:off x="5318435" y="262463"/>
            <a:ext cx="683085" cy="706117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" name="Google Shape;175;p19"/>
          <p:cNvSpPr/>
          <p:nvPr/>
        </p:nvSpPr>
        <p:spPr>
          <a:xfrm rot="7924258">
            <a:off x="314455" y="1257258"/>
            <a:ext cx="528015" cy="545813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19"/>
          <p:cNvSpPr/>
          <p:nvPr/>
        </p:nvSpPr>
        <p:spPr>
          <a:xfrm rot="-7020823">
            <a:off x="6869485" y="4300336"/>
            <a:ext cx="528006" cy="545808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">
  <p:cSld name="CUSTOM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/>
          <p:nvPr/>
        </p:nvSpPr>
        <p:spPr>
          <a:xfrm rot="6818746" flipH="1">
            <a:off x="-1870346" y="-91201"/>
            <a:ext cx="4017949" cy="1632204"/>
          </a:xfrm>
          <a:custGeom>
            <a:avLst/>
            <a:gdLst/>
            <a:ahLst/>
            <a:cxnLst/>
            <a:rect l="l" t="t" r="r" b="b"/>
            <a:pathLst>
              <a:path w="93381" h="37934" extrusionOk="0">
                <a:moveTo>
                  <a:pt x="17764" y="18015"/>
                </a:moveTo>
                <a:cubicBezTo>
                  <a:pt x="22920" y="16526"/>
                  <a:pt x="28777" y="16848"/>
                  <a:pt x="33135" y="13729"/>
                </a:cubicBezTo>
                <a:cubicBezTo>
                  <a:pt x="37398" y="10669"/>
                  <a:pt x="39243" y="4942"/>
                  <a:pt x="43732" y="2239"/>
                </a:cubicBezTo>
                <a:cubicBezTo>
                  <a:pt x="47411" y="1"/>
                  <a:pt x="52102" y="310"/>
                  <a:pt x="56269" y="1417"/>
                </a:cubicBezTo>
                <a:cubicBezTo>
                  <a:pt x="60424" y="2513"/>
                  <a:pt x="64389" y="4346"/>
                  <a:pt x="68651" y="4989"/>
                </a:cubicBezTo>
                <a:cubicBezTo>
                  <a:pt x="74688" y="5894"/>
                  <a:pt x="81379" y="4465"/>
                  <a:pt x="86570" y="7680"/>
                </a:cubicBezTo>
                <a:cubicBezTo>
                  <a:pt x="91476" y="10704"/>
                  <a:pt x="93381" y="17455"/>
                  <a:pt x="91511" y="22908"/>
                </a:cubicBezTo>
                <a:cubicBezTo>
                  <a:pt x="89618" y="28349"/>
                  <a:pt x="84487" y="32326"/>
                  <a:pt x="78879" y="33624"/>
                </a:cubicBezTo>
                <a:cubicBezTo>
                  <a:pt x="75390" y="34422"/>
                  <a:pt x="71759" y="34302"/>
                  <a:pt x="68187" y="34171"/>
                </a:cubicBezTo>
                <a:cubicBezTo>
                  <a:pt x="60079" y="33886"/>
                  <a:pt x="51983" y="33612"/>
                  <a:pt x="43875" y="33326"/>
                </a:cubicBezTo>
                <a:cubicBezTo>
                  <a:pt x="39124" y="33159"/>
                  <a:pt x="34326" y="32993"/>
                  <a:pt x="29647" y="33707"/>
                </a:cubicBezTo>
                <a:cubicBezTo>
                  <a:pt x="24253" y="34529"/>
                  <a:pt x="19074" y="36493"/>
                  <a:pt x="13668" y="37267"/>
                </a:cubicBezTo>
                <a:cubicBezTo>
                  <a:pt x="9025" y="37934"/>
                  <a:pt x="0" y="35826"/>
                  <a:pt x="3179" y="29195"/>
                </a:cubicBezTo>
                <a:cubicBezTo>
                  <a:pt x="5513" y="24301"/>
                  <a:pt x="12752" y="19467"/>
                  <a:pt x="17764" y="1801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" name="Google Shape;197;p22"/>
          <p:cNvSpPr/>
          <p:nvPr/>
        </p:nvSpPr>
        <p:spPr>
          <a:xfrm rot="9493837">
            <a:off x="7468495" y="-1750583"/>
            <a:ext cx="2626908" cy="4950974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  <a:endParaRPr lang="en-GB"/>
          </a:p>
        </p:txBody>
      </p:sp>
      <p:sp>
        <p:nvSpPr>
          <p:cNvPr id="198" name="Google Shape;198;p22"/>
          <p:cNvSpPr/>
          <p:nvPr/>
        </p:nvSpPr>
        <p:spPr>
          <a:xfrm rot="5196182">
            <a:off x="3726667" y="3500816"/>
            <a:ext cx="1939718" cy="3655909"/>
          </a:xfrm>
          <a:custGeom>
            <a:avLst/>
            <a:gdLst/>
            <a:ahLst/>
            <a:cxnLst/>
            <a:rect l="l" t="t" r="r" b="b"/>
            <a:pathLst>
              <a:path w="19647" h="37029" extrusionOk="0">
                <a:moveTo>
                  <a:pt x="9823" y="37029"/>
                </a:moveTo>
                <a:cubicBezTo>
                  <a:pt x="15753" y="37029"/>
                  <a:pt x="18122" y="33528"/>
                  <a:pt x="16991" y="29206"/>
                </a:cubicBezTo>
                <a:cubicBezTo>
                  <a:pt x="16658" y="27944"/>
                  <a:pt x="15777" y="26754"/>
                  <a:pt x="16015" y="25480"/>
                </a:cubicBezTo>
                <a:cubicBezTo>
                  <a:pt x="16300" y="23872"/>
                  <a:pt x="18122" y="23027"/>
                  <a:pt x="18813" y="21563"/>
                </a:cubicBezTo>
                <a:cubicBezTo>
                  <a:pt x="19646" y="19800"/>
                  <a:pt x="18813" y="18443"/>
                  <a:pt x="17562" y="16955"/>
                </a:cubicBezTo>
                <a:cubicBezTo>
                  <a:pt x="16312" y="15467"/>
                  <a:pt x="15336" y="13776"/>
                  <a:pt x="14800" y="11907"/>
                </a:cubicBezTo>
                <a:cubicBezTo>
                  <a:pt x="14372" y="10442"/>
                  <a:pt x="13883" y="8490"/>
                  <a:pt x="14086" y="6977"/>
                </a:cubicBezTo>
                <a:cubicBezTo>
                  <a:pt x="14276" y="5465"/>
                  <a:pt x="14384" y="3846"/>
                  <a:pt x="13657" y="2501"/>
                </a:cubicBezTo>
                <a:cubicBezTo>
                  <a:pt x="12943" y="1143"/>
                  <a:pt x="11752" y="0"/>
                  <a:pt x="9823" y="0"/>
                </a:cubicBezTo>
                <a:cubicBezTo>
                  <a:pt x="7895" y="0"/>
                  <a:pt x="6716" y="1143"/>
                  <a:pt x="5990" y="2489"/>
                </a:cubicBezTo>
                <a:cubicBezTo>
                  <a:pt x="5275" y="3834"/>
                  <a:pt x="5370" y="5465"/>
                  <a:pt x="5573" y="6977"/>
                </a:cubicBezTo>
                <a:cubicBezTo>
                  <a:pt x="5775" y="8490"/>
                  <a:pt x="6049" y="10049"/>
                  <a:pt x="5621" y="11514"/>
                </a:cubicBezTo>
                <a:cubicBezTo>
                  <a:pt x="5073" y="13383"/>
                  <a:pt x="3501" y="14740"/>
                  <a:pt x="2251" y="16229"/>
                </a:cubicBezTo>
                <a:cubicBezTo>
                  <a:pt x="1013" y="17717"/>
                  <a:pt x="1" y="19800"/>
                  <a:pt x="834" y="21563"/>
                </a:cubicBezTo>
                <a:cubicBezTo>
                  <a:pt x="1537" y="23027"/>
                  <a:pt x="3346" y="23872"/>
                  <a:pt x="3644" y="25468"/>
                </a:cubicBezTo>
                <a:cubicBezTo>
                  <a:pt x="3882" y="26754"/>
                  <a:pt x="3001" y="27944"/>
                  <a:pt x="2668" y="29206"/>
                </a:cubicBezTo>
                <a:cubicBezTo>
                  <a:pt x="1525" y="33528"/>
                  <a:pt x="3906" y="37029"/>
                  <a:pt x="9823" y="3702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</a:t>
            </a:r>
            <a:endParaRPr lang="en-GB"/>
          </a:p>
        </p:txBody>
      </p:sp>
      <p:sp>
        <p:nvSpPr>
          <p:cNvPr id="199" name="Google Shape;199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00" name="Google Shape;200;p22"/>
          <p:cNvSpPr txBox="1">
            <a:spLocks noGrp="1"/>
          </p:cNvSpPr>
          <p:nvPr>
            <p:ph type="subTitle" idx="1"/>
          </p:nvPr>
        </p:nvSpPr>
        <p:spPr>
          <a:xfrm>
            <a:off x="713225" y="3237600"/>
            <a:ext cx="25725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22"/>
          <p:cNvSpPr txBox="1">
            <a:spLocks noGrp="1"/>
          </p:cNvSpPr>
          <p:nvPr>
            <p:ph type="subTitle" idx="2"/>
          </p:nvPr>
        </p:nvSpPr>
        <p:spPr>
          <a:xfrm>
            <a:off x="713225" y="2866800"/>
            <a:ext cx="25725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2" name="Google Shape;202;p22"/>
          <p:cNvSpPr txBox="1">
            <a:spLocks noGrp="1"/>
          </p:cNvSpPr>
          <p:nvPr>
            <p:ph type="subTitle" idx="3"/>
          </p:nvPr>
        </p:nvSpPr>
        <p:spPr>
          <a:xfrm>
            <a:off x="3285750" y="3237600"/>
            <a:ext cx="25725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22"/>
          <p:cNvSpPr txBox="1">
            <a:spLocks noGrp="1"/>
          </p:cNvSpPr>
          <p:nvPr>
            <p:ph type="subTitle" idx="4"/>
          </p:nvPr>
        </p:nvSpPr>
        <p:spPr>
          <a:xfrm>
            <a:off x="3285750" y="2866800"/>
            <a:ext cx="25725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4" name="Google Shape;204;p22"/>
          <p:cNvSpPr txBox="1">
            <a:spLocks noGrp="1"/>
          </p:cNvSpPr>
          <p:nvPr>
            <p:ph type="subTitle" idx="5"/>
          </p:nvPr>
        </p:nvSpPr>
        <p:spPr>
          <a:xfrm>
            <a:off x="5858275" y="3237600"/>
            <a:ext cx="25725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22"/>
          <p:cNvSpPr txBox="1">
            <a:spLocks noGrp="1"/>
          </p:cNvSpPr>
          <p:nvPr>
            <p:ph type="subTitle" idx="6"/>
          </p:nvPr>
        </p:nvSpPr>
        <p:spPr>
          <a:xfrm>
            <a:off x="5858275" y="2866800"/>
            <a:ext cx="25725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6" name="Google Shape;206;p22"/>
          <p:cNvSpPr/>
          <p:nvPr/>
        </p:nvSpPr>
        <p:spPr>
          <a:xfrm rot="-1464994">
            <a:off x="4306388" y="1059598"/>
            <a:ext cx="531479" cy="549407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7" name="Google Shape;207;p22"/>
          <p:cNvSpPr/>
          <p:nvPr/>
        </p:nvSpPr>
        <p:spPr>
          <a:xfrm rot="4256382">
            <a:off x="793915" y="4047451"/>
            <a:ext cx="531482" cy="549410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8" name="Google Shape;208;p22"/>
          <p:cNvSpPr/>
          <p:nvPr/>
        </p:nvSpPr>
        <p:spPr>
          <a:xfrm rot="-7255848">
            <a:off x="7509763" y="4011571"/>
            <a:ext cx="531480" cy="549408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s">
  <p:cSld name="CUSTOM_9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6"/>
          <p:cNvSpPr/>
          <p:nvPr/>
        </p:nvSpPr>
        <p:spPr>
          <a:xfrm>
            <a:off x="-7" y="3442750"/>
            <a:ext cx="1038692" cy="1776484"/>
          </a:xfrm>
          <a:custGeom>
            <a:avLst/>
            <a:gdLst/>
            <a:ahLst/>
            <a:cxnLst/>
            <a:rect l="l" t="t" r="r" b="b"/>
            <a:pathLst>
              <a:path w="8967" h="15336" extrusionOk="0">
                <a:moveTo>
                  <a:pt x="6537" y="11573"/>
                </a:moveTo>
                <a:cubicBezTo>
                  <a:pt x="5490" y="11228"/>
                  <a:pt x="4382" y="11454"/>
                  <a:pt x="3311" y="11609"/>
                </a:cubicBezTo>
                <a:cubicBezTo>
                  <a:pt x="2918" y="11668"/>
                  <a:pt x="2501" y="11716"/>
                  <a:pt x="2120" y="11633"/>
                </a:cubicBezTo>
                <a:cubicBezTo>
                  <a:pt x="1727" y="11537"/>
                  <a:pt x="1358" y="11275"/>
                  <a:pt x="1251" y="10882"/>
                </a:cubicBezTo>
                <a:cubicBezTo>
                  <a:pt x="1132" y="10454"/>
                  <a:pt x="1370" y="10025"/>
                  <a:pt x="1644" y="9668"/>
                </a:cubicBezTo>
                <a:cubicBezTo>
                  <a:pt x="2263" y="8846"/>
                  <a:pt x="3132" y="8239"/>
                  <a:pt x="3811" y="7465"/>
                </a:cubicBezTo>
                <a:cubicBezTo>
                  <a:pt x="5371" y="5703"/>
                  <a:pt x="5894" y="2917"/>
                  <a:pt x="4632" y="929"/>
                </a:cubicBezTo>
                <a:cubicBezTo>
                  <a:pt x="4454" y="643"/>
                  <a:pt x="4228" y="381"/>
                  <a:pt x="3930" y="238"/>
                </a:cubicBezTo>
                <a:cubicBezTo>
                  <a:pt x="3406" y="0"/>
                  <a:pt x="2775" y="226"/>
                  <a:pt x="2323" y="595"/>
                </a:cubicBezTo>
                <a:cubicBezTo>
                  <a:pt x="1882" y="953"/>
                  <a:pt x="1537" y="1453"/>
                  <a:pt x="1108" y="1834"/>
                </a:cubicBezTo>
                <a:cubicBezTo>
                  <a:pt x="787" y="2108"/>
                  <a:pt x="406" y="2346"/>
                  <a:pt x="1" y="2381"/>
                </a:cubicBezTo>
                <a:lnTo>
                  <a:pt x="1" y="15335"/>
                </a:lnTo>
                <a:lnTo>
                  <a:pt x="8502" y="15335"/>
                </a:lnTo>
                <a:cubicBezTo>
                  <a:pt x="8966" y="13835"/>
                  <a:pt x="8026" y="12061"/>
                  <a:pt x="6537" y="115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1" name="Google Shape;261;p26"/>
          <p:cNvSpPr/>
          <p:nvPr/>
        </p:nvSpPr>
        <p:spPr>
          <a:xfrm>
            <a:off x="1676350" y="706550"/>
            <a:ext cx="5791258" cy="3541989"/>
          </a:xfrm>
          <a:custGeom>
            <a:avLst/>
            <a:gdLst/>
            <a:ahLst/>
            <a:cxnLst/>
            <a:rect l="l" t="t" r="r" b="b"/>
            <a:pathLst>
              <a:path w="34136" h="16967" extrusionOk="0">
                <a:moveTo>
                  <a:pt x="25348" y="1262"/>
                </a:moveTo>
                <a:cubicBezTo>
                  <a:pt x="27372" y="1608"/>
                  <a:pt x="29492" y="2036"/>
                  <a:pt x="31099" y="3322"/>
                </a:cubicBezTo>
                <a:cubicBezTo>
                  <a:pt x="33397" y="5144"/>
                  <a:pt x="34135" y="8823"/>
                  <a:pt x="32445" y="11252"/>
                </a:cubicBezTo>
                <a:cubicBezTo>
                  <a:pt x="30801" y="13633"/>
                  <a:pt x="27611" y="14300"/>
                  <a:pt x="24717" y="14597"/>
                </a:cubicBezTo>
                <a:cubicBezTo>
                  <a:pt x="19431" y="15145"/>
                  <a:pt x="4822" y="16967"/>
                  <a:pt x="2357" y="10394"/>
                </a:cubicBezTo>
                <a:cubicBezTo>
                  <a:pt x="0" y="4132"/>
                  <a:pt x="5810" y="1346"/>
                  <a:pt x="10835" y="667"/>
                </a:cubicBezTo>
                <a:cubicBezTo>
                  <a:pt x="15681" y="0"/>
                  <a:pt x="20562" y="465"/>
                  <a:pt x="25348" y="12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2" name="Google Shape;262;p26"/>
          <p:cNvSpPr/>
          <p:nvPr/>
        </p:nvSpPr>
        <p:spPr>
          <a:xfrm rot="5400000">
            <a:off x="7233395" y="3232923"/>
            <a:ext cx="1752627" cy="2068580"/>
          </a:xfrm>
          <a:custGeom>
            <a:avLst/>
            <a:gdLst/>
            <a:ahLst/>
            <a:cxnLst/>
            <a:rect l="l" t="t" r="r" b="b"/>
            <a:pathLst>
              <a:path w="32029" h="37803" extrusionOk="0">
                <a:moveTo>
                  <a:pt x="32017" y="1"/>
                </a:moveTo>
                <a:lnTo>
                  <a:pt x="322" y="1"/>
                </a:lnTo>
                <a:cubicBezTo>
                  <a:pt x="1" y="2930"/>
                  <a:pt x="679" y="6073"/>
                  <a:pt x="2846" y="8025"/>
                </a:cubicBezTo>
                <a:cubicBezTo>
                  <a:pt x="6240" y="11085"/>
                  <a:pt x="11550" y="10121"/>
                  <a:pt x="15919" y="11442"/>
                </a:cubicBezTo>
                <a:cubicBezTo>
                  <a:pt x="20551" y="12847"/>
                  <a:pt x="24159" y="17193"/>
                  <a:pt x="24671" y="22015"/>
                </a:cubicBezTo>
                <a:cubicBezTo>
                  <a:pt x="24932" y="24444"/>
                  <a:pt x="24468" y="26885"/>
                  <a:pt x="24456" y="29326"/>
                </a:cubicBezTo>
                <a:cubicBezTo>
                  <a:pt x="24420" y="31754"/>
                  <a:pt x="24944" y="34398"/>
                  <a:pt x="26730" y="36053"/>
                </a:cubicBezTo>
                <a:cubicBezTo>
                  <a:pt x="28147" y="37362"/>
                  <a:pt x="30064" y="37803"/>
                  <a:pt x="32029" y="37731"/>
                </a:cubicBezTo>
                <a:lnTo>
                  <a:pt x="3202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3" name="Google Shape;263;p26"/>
          <p:cNvSpPr/>
          <p:nvPr/>
        </p:nvSpPr>
        <p:spPr>
          <a:xfrm rot="-5400000">
            <a:off x="591636" y="-667844"/>
            <a:ext cx="1437498" cy="2620786"/>
          </a:xfrm>
          <a:custGeom>
            <a:avLst/>
            <a:gdLst/>
            <a:ahLst/>
            <a:cxnLst/>
            <a:rect l="l" t="t" r="r" b="b"/>
            <a:pathLst>
              <a:path w="17920" h="32671" extrusionOk="0">
                <a:moveTo>
                  <a:pt x="17920" y="30313"/>
                </a:moveTo>
                <a:cubicBezTo>
                  <a:pt x="17920" y="30313"/>
                  <a:pt x="12098" y="32671"/>
                  <a:pt x="10895" y="28051"/>
                </a:cubicBezTo>
                <a:cubicBezTo>
                  <a:pt x="9693" y="23443"/>
                  <a:pt x="12895" y="20467"/>
                  <a:pt x="14419" y="15645"/>
                </a:cubicBezTo>
                <a:cubicBezTo>
                  <a:pt x="16050" y="10549"/>
                  <a:pt x="12752" y="9692"/>
                  <a:pt x="8871" y="9370"/>
                </a:cubicBezTo>
                <a:cubicBezTo>
                  <a:pt x="4740" y="9049"/>
                  <a:pt x="1" y="5358"/>
                  <a:pt x="6299" y="0"/>
                </a:cubicBezTo>
                <a:lnTo>
                  <a:pt x="17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4" name="Google Shape;264;p26"/>
          <p:cNvSpPr/>
          <p:nvPr/>
        </p:nvSpPr>
        <p:spPr>
          <a:xfrm>
            <a:off x="7970533" y="-169538"/>
            <a:ext cx="1355468" cy="1624177"/>
          </a:xfrm>
          <a:custGeom>
            <a:avLst/>
            <a:gdLst/>
            <a:ahLst/>
            <a:cxnLst/>
            <a:rect l="l" t="t" r="r" b="b"/>
            <a:pathLst>
              <a:path w="13872" h="16622" extrusionOk="0">
                <a:moveTo>
                  <a:pt x="13645" y="632"/>
                </a:moveTo>
                <a:cubicBezTo>
                  <a:pt x="12717" y="1"/>
                  <a:pt x="11383" y="298"/>
                  <a:pt x="10514" y="1013"/>
                </a:cubicBezTo>
                <a:cubicBezTo>
                  <a:pt x="9633" y="1727"/>
                  <a:pt x="9085" y="2751"/>
                  <a:pt x="8490" y="3716"/>
                </a:cubicBezTo>
                <a:cubicBezTo>
                  <a:pt x="7895" y="4680"/>
                  <a:pt x="7192" y="5656"/>
                  <a:pt x="6144" y="6109"/>
                </a:cubicBezTo>
                <a:cubicBezTo>
                  <a:pt x="4751" y="6740"/>
                  <a:pt x="2989" y="6323"/>
                  <a:pt x="1680" y="7121"/>
                </a:cubicBezTo>
                <a:cubicBezTo>
                  <a:pt x="156" y="8073"/>
                  <a:pt x="1" y="10383"/>
                  <a:pt x="906" y="11943"/>
                </a:cubicBezTo>
                <a:cubicBezTo>
                  <a:pt x="1322" y="12645"/>
                  <a:pt x="1918" y="13252"/>
                  <a:pt x="2680" y="13550"/>
                </a:cubicBezTo>
                <a:cubicBezTo>
                  <a:pt x="3966" y="14050"/>
                  <a:pt x="5394" y="13550"/>
                  <a:pt x="6752" y="13371"/>
                </a:cubicBezTo>
                <a:cubicBezTo>
                  <a:pt x="8371" y="13169"/>
                  <a:pt x="10109" y="13479"/>
                  <a:pt x="11324" y="14550"/>
                </a:cubicBezTo>
                <a:cubicBezTo>
                  <a:pt x="12157" y="15276"/>
                  <a:pt x="12788" y="16384"/>
                  <a:pt x="13872" y="1662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5" name="Google Shape;265;p26"/>
          <p:cNvSpPr txBox="1">
            <a:spLocks noGrp="1"/>
          </p:cNvSpPr>
          <p:nvPr>
            <p:ph type="subTitle" idx="1"/>
          </p:nvPr>
        </p:nvSpPr>
        <p:spPr>
          <a:xfrm>
            <a:off x="2201525" y="1472175"/>
            <a:ext cx="4740900" cy="13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26"/>
          <p:cNvSpPr txBox="1">
            <a:spLocks noGrp="1"/>
          </p:cNvSpPr>
          <p:nvPr>
            <p:ph type="title"/>
          </p:nvPr>
        </p:nvSpPr>
        <p:spPr>
          <a:xfrm>
            <a:off x="2816675" y="2797350"/>
            <a:ext cx="35106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7" name="Google Shape;267;p26"/>
          <p:cNvSpPr/>
          <p:nvPr/>
        </p:nvSpPr>
        <p:spPr>
          <a:xfrm rot="-1464930">
            <a:off x="6532560" y="251563"/>
            <a:ext cx="683085" cy="706117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8" name="Google Shape;268;p26"/>
          <p:cNvSpPr/>
          <p:nvPr/>
        </p:nvSpPr>
        <p:spPr>
          <a:xfrm rot="1837805">
            <a:off x="2932089" y="4224367"/>
            <a:ext cx="683081" cy="706120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9" name="Google Shape;269;p26"/>
          <p:cNvSpPr/>
          <p:nvPr/>
        </p:nvSpPr>
        <p:spPr>
          <a:xfrm rot="1837736">
            <a:off x="334724" y="1764983"/>
            <a:ext cx="424510" cy="438820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0" name="Google Shape;270;p26"/>
          <p:cNvSpPr/>
          <p:nvPr/>
        </p:nvSpPr>
        <p:spPr>
          <a:xfrm rot="7978515">
            <a:off x="8218652" y="2763342"/>
            <a:ext cx="424501" cy="438821"/>
          </a:xfrm>
          <a:custGeom>
            <a:avLst/>
            <a:gdLst/>
            <a:ahLst/>
            <a:cxnLst/>
            <a:rect l="l" t="t" r="r" b="b"/>
            <a:pathLst>
              <a:path w="7352" h="7600" extrusionOk="0">
                <a:moveTo>
                  <a:pt x="3288" y="0"/>
                </a:moveTo>
                <a:lnTo>
                  <a:pt x="2885" y="977"/>
                </a:lnTo>
                <a:cubicBezTo>
                  <a:pt x="2828" y="1091"/>
                  <a:pt x="2719" y="1165"/>
                  <a:pt x="2594" y="1165"/>
                </a:cubicBezTo>
                <a:cubicBezTo>
                  <a:pt x="2583" y="1165"/>
                  <a:pt x="2571" y="1165"/>
                  <a:pt x="2559" y="1163"/>
                </a:cubicBezTo>
                <a:lnTo>
                  <a:pt x="2078" y="1086"/>
                </a:lnTo>
                <a:lnTo>
                  <a:pt x="2559" y="2854"/>
                </a:lnTo>
                <a:cubicBezTo>
                  <a:pt x="2582" y="2966"/>
                  <a:pt x="2498" y="3046"/>
                  <a:pt x="2409" y="3046"/>
                </a:cubicBezTo>
                <a:cubicBezTo>
                  <a:pt x="2375" y="3046"/>
                  <a:pt x="2341" y="3035"/>
                  <a:pt x="2311" y="3009"/>
                </a:cubicBezTo>
                <a:lnTo>
                  <a:pt x="1489" y="2233"/>
                </a:lnTo>
                <a:lnTo>
                  <a:pt x="1458" y="2575"/>
                </a:lnTo>
                <a:cubicBezTo>
                  <a:pt x="1429" y="2749"/>
                  <a:pt x="1277" y="2855"/>
                  <a:pt x="1118" y="2855"/>
                </a:cubicBezTo>
                <a:cubicBezTo>
                  <a:pt x="1107" y="2855"/>
                  <a:pt x="1097" y="2855"/>
                  <a:pt x="1086" y="2854"/>
                </a:cubicBezTo>
                <a:lnTo>
                  <a:pt x="295" y="2699"/>
                </a:lnTo>
                <a:lnTo>
                  <a:pt x="527" y="3707"/>
                </a:lnTo>
                <a:cubicBezTo>
                  <a:pt x="558" y="3846"/>
                  <a:pt x="496" y="3955"/>
                  <a:pt x="388" y="4033"/>
                </a:cubicBezTo>
                <a:lnTo>
                  <a:pt x="0" y="4281"/>
                </a:lnTo>
                <a:lnTo>
                  <a:pt x="1923" y="5134"/>
                </a:lnTo>
                <a:cubicBezTo>
                  <a:pt x="2109" y="5242"/>
                  <a:pt x="2233" y="5444"/>
                  <a:pt x="2171" y="5661"/>
                </a:cubicBezTo>
                <a:lnTo>
                  <a:pt x="2047" y="6095"/>
                </a:lnTo>
                <a:lnTo>
                  <a:pt x="3583" y="5801"/>
                </a:lnTo>
                <a:cubicBezTo>
                  <a:pt x="3592" y="5799"/>
                  <a:pt x="3602" y="5798"/>
                  <a:pt x="3612" y="5798"/>
                </a:cubicBezTo>
                <a:cubicBezTo>
                  <a:pt x="3682" y="5798"/>
                  <a:pt x="3753" y="5845"/>
                  <a:pt x="3753" y="5940"/>
                </a:cubicBezTo>
                <a:lnTo>
                  <a:pt x="3877" y="7600"/>
                </a:lnTo>
                <a:lnTo>
                  <a:pt x="4188" y="7569"/>
                </a:lnTo>
                <a:lnTo>
                  <a:pt x="3970" y="5909"/>
                </a:lnTo>
                <a:cubicBezTo>
                  <a:pt x="3955" y="5832"/>
                  <a:pt x="4033" y="5754"/>
                  <a:pt x="4110" y="5754"/>
                </a:cubicBezTo>
                <a:lnTo>
                  <a:pt x="5677" y="5739"/>
                </a:lnTo>
                <a:lnTo>
                  <a:pt x="5490" y="5335"/>
                </a:lnTo>
                <a:cubicBezTo>
                  <a:pt x="5382" y="5118"/>
                  <a:pt x="5444" y="4886"/>
                  <a:pt x="5646" y="4777"/>
                </a:cubicBezTo>
                <a:lnTo>
                  <a:pt x="7352" y="3552"/>
                </a:lnTo>
                <a:lnTo>
                  <a:pt x="6902" y="3381"/>
                </a:lnTo>
                <a:cubicBezTo>
                  <a:pt x="6778" y="3335"/>
                  <a:pt x="6700" y="3195"/>
                  <a:pt x="6700" y="3086"/>
                </a:cubicBezTo>
                <a:lnTo>
                  <a:pt x="6747" y="2063"/>
                </a:lnTo>
                <a:lnTo>
                  <a:pt x="6002" y="2342"/>
                </a:lnTo>
                <a:cubicBezTo>
                  <a:pt x="5966" y="2356"/>
                  <a:pt x="5929" y="2363"/>
                  <a:pt x="5892" y="2363"/>
                </a:cubicBezTo>
                <a:cubicBezTo>
                  <a:pt x="5768" y="2363"/>
                  <a:pt x="5647" y="2287"/>
                  <a:pt x="5599" y="2156"/>
                </a:cubicBezTo>
                <a:lnTo>
                  <a:pt x="5490" y="1830"/>
                </a:lnTo>
                <a:lnTo>
                  <a:pt x="4839" y="2730"/>
                </a:lnTo>
                <a:cubicBezTo>
                  <a:pt x="4805" y="2781"/>
                  <a:pt x="4759" y="2803"/>
                  <a:pt x="4715" y="2803"/>
                </a:cubicBezTo>
                <a:cubicBezTo>
                  <a:pt x="4637" y="2803"/>
                  <a:pt x="4566" y="2735"/>
                  <a:pt x="4575" y="2637"/>
                </a:cubicBezTo>
                <a:lnTo>
                  <a:pt x="4715" y="822"/>
                </a:lnTo>
                <a:lnTo>
                  <a:pt x="4715" y="822"/>
                </a:lnTo>
                <a:lnTo>
                  <a:pt x="4250" y="993"/>
                </a:lnTo>
                <a:cubicBezTo>
                  <a:pt x="4212" y="1009"/>
                  <a:pt x="4174" y="1017"/>
                  <a:pt x="4136" y="1017"/>
                </a:cubicBezTo>
                <a:cubicBezTo>
                  <a:pt x="4033" y="1017"/>
                  <a:pt x="3934" y="959"/>
                  <a:pt x="3877" y="869"/>
                </a:cubicBezTo>
                <a:lnTo>
                  <a:pt x="3288" y="0"/>
                </a:lnTo>
                <a:close/>
              </a:path>
            </a:pathLst>
          </a:custGeom>
          <a:solidFill>
            <a:srgbClr val="CBE7EA">
              <a:alpha val="37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81192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 sz="24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6"/>
          <p:cNvSpPr txBox="1">
            <a:spLocks noGrp="1"/>
          </p:cNvSpPr>
          <p:nvPr>
            <p:ph type="ctrTitle"/>
          </p:nvPr>
        </p:nvSpPr>
        <p:spPr>
          <a:xfrm>
            <a:off x="1569450" y="1754125"/>
            <a:ext cx="6005100" cy="13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400" dirty="0" smtClean="0"/>
              <a:t>БУДИ </a:t>
            </a:r>
            <a:r>
              <a:rPr lang="sr-Cyrl-RS" dirty="0" smtClean="0"/>
              <a:t>ИН</a:t>
            </a:r>
            <a:endParaRPr>
              <a:latin typeface="Algerian" panose="04020705040A02060702" pitchFamily="82" charset="0"/>
            </a:endParaRPr>
          </a:p>
          <a:p>
            <a:pPr marL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sr-Cyrl-RS" sz="4400" dirty="0" smtClean="0"/>
            </a:br>
            <a:r>
              <a:rPr lang="sr-Cyrl-RS" sz="4400" dirty="0" smtClean="0"/>
              <a:t>УКЉУЧИ СЕ У</a:t>
            </a:r>
            <a:br>
              <a:rPr lang="sr-Cyrl-RS" sz="4400" dirty="0" smtClean="0"/>
            </a:br>
            <a:br>
              <a:rPr lang="sr-Cyrl-RS" sz="4400" dirty="0" smtClean="0"/>
            </a:br>
            <a:r>
              <a:rPr lang="sr-Cyrl-RS" sz="6600" dirty="0" smtClean="0"/>
              <a:t>ПЛОГИНГ</a:t>
            </a:r>
            <a:endParaRPr sz="6600">
              <a:latin typeface="Algerian" panose="04020705040A02060702" pitchFamily="82" charset="0"/>
            </a:endParaRPr>
          </a:p>
        </p:txBody>
      </p:sp>
      <p:grpSp>
        <p:nvGrpSpPr>
          <p:cNvPr id="326" name="Google Shape;326;p36"/>
          <p:cNvGrpSpPr/>
          <p:nvPr/>
        </p:nvGrpSpPr>
        <p:grpSpPr>
          <a:xfrm>
            <a:off x="5884729" y="4133164"/>
            <a:ext cx="849639" cy="685651"/>
            <a:chOff x="11091729" y="134464"/>
            <a:chExt cx="849639" cy="685651"/>
          </a:xfrm>
        </p:grpSpPr>
        <p:sp>
          <p:nvSpPr>
            <p:cNvPr id="327" name="Google Shape;327;p36"/>
            <p:cNvSpPr/>
            <p:nvPr/>
          </p:nvSpPr>
          <p:spPr>
            <a:xfrm rot="6034158">
              <a:off x="11262820" y="128520"/>
              <a:ext cx="567331" cy="697539"/>
            </a:xfrm>
            <a:custGeom>
              <a:avLst/>
              <a:gdLst/>
              <a:ahLst/>
              <a:cxnLst/>
              <a:rect l="l" t="t" r="r" b="b"/>
              <a:pathLst>
                <a:path w="8919" h="10966" extrusionOk="0">
                  <a:moveTo>
                    <a:pt x="6692" y="1357"/>
                  </a:moveTo>
                  <a:cubicBezTo>
                    <a:pt x="4228" y="0"/>
                    <a:pt x="1" y="822"/>
                    <a:pt x="1" y="3882"/>
                  </a:cubicBezTo>
                  <a:cubicBezTo>
                    <a:pt x="1" y="5227"/>
                    <a:pt x="620" y="5715"/>
                    <a:pt x="1322" y="6668"/>
                  </a:cubicBezTo>
                  <a:cubicBezTo>
                    <a:pt x="2346" y="8049"/>
                    <a:pt x="3168" y="10966"/>
                    <a:pt x="5442" y="9620"/>
                  </a:cubicBezTo>
                  <a:cubicBezTo>
                    <a:pt x="7180" y="8584"/>
                    <a:pt x="8919" y="5263"/>
                    <a:pt x="8323" y="3262"/>
                  </a:cubicBezTo>
                  <a:cubicBezTo>
                    <a:pt x="8061" y="2417"/>
                    <a:pt x="7466" y="1786"/>
                    <a:pt x="6692" y="1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" name="Google Shape;328;p36"/>
            <p:cNvSpPr/>
            <p:nvPr/>
          </p:nvSpPr>
          <p:spPr>
            <a:xfrm rot="6034158">
              <a:off x="11113288" y="585080"/>
              <a:ext cx="160613" cy="177279"/>
            </a:xfrm>
            <a:custGeom>
              <a:avLst/>
              <a:gdLst/>
              <a:ahLst/>
              <a:cxnLst/>
              <a:rect l="l" t="t" r="r" b="b"/>
              <a:pathLst>
                <a:path w="2525" h="2787" extrusionOk="0">
                  <a:moveTo>
                    <a:pt x="453" y="2203"/>
                  </a:moveTo>
                  <a:cubicBezTo>
                    <a:pt x="1251" y="2786"/>
                    <a:pt x="2346" y="1834"/>
                    <a:pt x="2442" y="1024"/>
                  </a:cubicBezTo>
                  <a:cubicBezTo>
                    <a:pt x="2525" y="286"/>
                    <a:pt x="1394" y="0"/>
                    <a:pt x="846" y="203"/>
                  </a:cubicBezTo>
                  <a:cubicBezTo>
                    <a:pt x="453" y="358"/>
                    <a:pt x="179" y="703"/>
                    <a:pt x="84" y="1084"/>
                  </a:cubicBezTo>
                  <a:cubicBezTo>
                    <a:pt x="1" y="1489"/>
                    <a:pt x="132" y="1941"/>
                    <a:pt x="453" y="22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29" name="Google Shape;329;p36"/>
          <p:cNvSpPr/>
          <p:nvPr/>
        </p:nvSpPr>
        <p:spPr>
          <a:xfrm rot="-5602829">
            <a:off x="2206117" y="307074"/>
            <a:ext cx="481371" cy="591851"/>
          </a:xfrm>
          <a:custGeom>
            <a:avLst/>
            <a:gdLst/>
            <a:ahLst/>
            <a:cxnLst/>
            <a:rect l="l" t="t" r="r" b="b"/>
            <a:pathLst>
              <a:path w="8919" h="10966" extrusionOk="0">
                <a:moveTo>
                  <a:pt x="6692" y="1357"/>
                </a:moveTo>
                <a:cubicBezTo>
                  <a:pt x="4228" y="0"/>
                  <a:pt x="1" y="822"/>
                  <a:pt x="1" y="3882"/>
                </a:cubicBezTo>
                <a:cubicBezTo>
                  <a:pt x="1" y="5227"/>
                  <a:pt x="620" y="5715"/>
                  <a:pt x="1322" y="6668"/>
                </a:cubicBezTo>
                <a:cubicBezTo>
                  <a:pt x="2346" y="8049"/>
                  <a:pt x="3168" y="10966"/>
                  <a:pt x="5442" y="9620"/>
                </a:cubicBezTo>
                <a:cubicBezTo>
                  <a:pt x="7180" y="8584"/>
                  <a:pt x="8919" y="5263"/>
                  <a:pt x="8323" y="3262"/>
                </a:cubicBezTo>
                <a:cubicBezTo>
                  <a:pt x="8061" y="2417"/>
                  <a:pt x="7466" y="1786"/>
                  <a:pt x="6692" y="135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30" name="Google Shape;330;p36"/>
          <p:cNvGrpSpPr/>
          <p:nvPr/>
        </p:nvGrpSpPr>
        <p:grpSpPr>
          <a:xfrm>
            <a:off x="769875" y="952498"/>
            <a:ext cx="874751" cy="3122870"/>
            <a:chOff x="769875" y="952498"/>
            <a:chExt cx="874751" cy="3122870"/>
          </a:xfrm>
        </p:grpSpPr>
        <p:sp>
          <p:nvSpPr>
            <p:cNvPr id="331" name="Google Shape;331;p36"/>
            <p:cNvSpPr/>
            <p:nvPr/>
          </p:nvSpPr>
          <p:spPr>
            <a:xfrm>
              <a:off x="1506164" y="2347234"/>
              <a:ext cx="74632" cy="129453"/>
            </a:xfrm>
            <a:custGeom>
              <a:avLst/>
              <a:gdLst/>
              <a:ahLst/>
              <a:cxnLst/>
              <a:rect l="l" t="t" r="r" b="b"/>
              <a:pathLst>
                <a:path w="1085" h="1882" extrusionOk="0">
                  <a:moveTo>
                    <a:pt x="144" y="0"/>
                  </a:moveTo>
                  <a:lnTo>
                    <a:pt x="1" y="1251"/>
                  </a:lnTo>
                  <a:lnTo>
                    <a:pt x="596" y="1882"/>
                  </a:lnTo>
                  <a:cubicBezTo>
                    <a:pt x="1084" y="1536"/>
                    <a:pt x="394" y="643"/>
                    <a:pt x="144" y="0"/>
                  </a:cubicBezTo>
                  <a:close/>
                </a:path>
              </a:pathLst>
            </a:custGeom>
            <a:solidFill>
              <a:srgbClr val="1C4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332;p36"/>
            <p:cNvSpPr/>
            <p:nvPr/>
          </p:nvSpPr>
          <p:spPr>
            <a:xfrm>
              <a:off x="1393148" y="1434837"/>
              <a:ext cx="251478" cy="627457"/>
            </a:xfrm>
            <a:custGeom>
              <a:avLst/>
              <a:gdLst/>
              <a:ahLst/>
              <a:cxnLst/>
              <a:rect l="l" t="t" r="r" b="b"/>
              <a:pathLst>
                <a:path w="3656" h="9122" extrusionOk="0">
                  <a:moveTo>
                    <a:pt x="1263" y="358"/>
                  </a:moveTo>
                  <a:cubicBezTo>
                    <a:pt x="2656" y="763"/>
                    <a:pt x="2751" y="1823"/>
                    <a:pt x="2858" y="3192"/>
                  </a:cubicBezTo>
                  <a:cubicBezTo>
                    <a:pt x="2953" y="4561"/>
                    <a:pt x="3144" y="5490"/>
                    <a:pt x="3406" y="6442"/>
                  </a:cubicBezTo>
                  <a:cubicBezTo>
                    <a:pt x="3656" y="7407"/>
                    <a:pt x="3227" y="8026"/>
                    <a:pt x="2406" y="8764"/>
                  </a:cubicBezTo>
                  <a:cubicBezTo>
                    <a:pt x="2406" y="8764"/>
                    <a:pt x="1751" y="9121"/>
                    <a:pt x="1882" y="8419"/>
                  </a:cubicBezTo>
                  <a:cubicBezTo>
                    <a:pt x="2084" y="7335"/>
                    <a:pt x="1584" y="7609"/>
                    <a:pt x="1858" y="6597"/>
                  </a:cubicBezTo>
                  <a:cubicBezTo>
                    <a:pt x="1977" y="6168"/>
                    <a:pt x="1644" y="4906"/>
                    <a:pt x="1644" y="4906"/>
                  </a:cubicBezTo>
                  <a:cubicBezTo>
                    <a:pt x="1644" y="4906"/>
                    <a:pt x="1" y="1"/>
                    <a:pt x="1263" y="358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" name="Google Shape;333;p36"/>
            <p:cNvSpPr/>
            <p:nvPr/>
          </p:nvSpPr>
          <p:spPr>
            <a:xfrm>
              <a:off x="829719" y="2397174"/>
              <a:ext cx="144999" cy="200027"/>
            </a:xfrm>
            <a:custGeom>
              <a:avLst/>
              <a:gdLst/>
              <a:ahLst/>
              <a:cxnLst/>
              <a:rect l="l" t="t" r="r" b="b"/>
              <a:pathLst>
                <a:path w="2108" h="2908" extrusionOk="0">
                  <a:moveTo>
                    <a:pt x="369" y="1"/>
                  </a:moveTo>
                  <a:cubicBezTo>
                    <a:pt x="83" y="858"/>
                    <a:pt x="0" y="2156"/>
                    <a:pt x="143" y="2513"/>
                  </a:cubicBezTo>
                  <a:cubicBezTo>
                    <a:pt x="232" y="2767"/>
                    <a:pt x="607" y="2908"/>
                    <a:pt x="992" y="2908"/>
                  </a:cubicBezTo>
                  <a:cubicBezTo>
                    <a:pt x="1221" y="2908"/>
                    <a:pt x="1453" y="2858"/>
                    <a:pt x="1631" y="2751"/>
                  </a:cubicBezTo>
                  <a:cubicBezTo>
                    <a:pt x="2107" y="2465"/>
                    <a:pt x="369" y="1"/>
                    <a:pt x="369" y="1"/>
                  </a:cubicBezTo>
                  <a:close/>
                </a:path>
              </a:pathLst>
            </a:custGeom>
            <a:solidFill>
              <a:srgbClr val="1C4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334;p36"/>
            <p:cNvSpPr/>
            <p:nvPr/>
          </p:nvSpPr>
          <p:spPr>
            <a:xfrm>
              <a:off x="769875" y="1431604"/>
              <a:ext cx="294950" cy="615901"/>
            </a:xfrm>
            <a:custGeom>
              <a:avLst/>
              <a:gdLst/>
              <a:ahLst/>
              <a:cxnLst/>
              <a:rect l="l" t="t" r="r" b="b"/>
              <a:pathLst>
                <a:path w="4288" h="8954" extrusionOk="0">
                  <a:moveTo>
                    <a:pt x="3692" y="0"/>
                  </a:moveTo>
                  <a:cubicBezTo>
                    <a:pt x="2704" y="167"/>
                    <a:pt x="1942" y="286"/>
                    <a:pt x="1120" y="2643"/>
                  </a:cubicBezTo>
                  <a:cubicBezTo>
                    <a:pt x="287" y="5001"/>
                    <a:pt x="1" y="8013"/>
                    <a:pt x="799" y="8430"/>
                  </a:cubicBezTo>
                  <a:cubicBezTo>
                    <a:pt x="1787" y="8954"/>
                    <a:pt x="2501" y="8144"/>
                    <a:pt x="3287" y="8204"/>
                  </a:cubicBezTo>
                  <a:cubicBezTo>
                    <a:pt x="3442" y="8216"/>
                    <a:pt x="3454" y="7227"/>
                    <a:pt x="3454" y="7227"/>
                  </a:cubicBezTo>
                  <a:cubicBezTo>
                    <a:pt x="3454" y="7227"/>
                    <a:pt x="2335" y="7275"/>
                    <a:pt x="2168" y="7037"/>
                  </a:cubicBezTo>
                  <a:cubicBezTo>
                    <a:pt x="2001" y="6811"/>
                    <a:pt x="2501" y="4156"/>
                    <a:pt x="3394" y="3358"/>
                  </a:cubicBezTo>
                  <a:cubicBezTo>
                    <a:pt x="4287" y="2548"/>
                    <a:pt x="3692" y="0"/>
                    <a:pt x="3692" y="0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5" name="Google Shape;335;p36"/>
            <p:cNvSpPr/>
            <p:nvPr/>
          </p:nvSpPr>
          <p:spPr>
            <a:xfrm>
              <a:off x="1234252" y="2282505"/>
              <a:ext cx="353899" cy="1452946"/>
            </a:xfrm>
            <a:custGeom>
              <a:avLst/>
              <a:gdLst/>
              <a:ahLst/>
              <a:cxnLst/>
              <a:rect l="l" t="t" r="r" b="b"/>
              <a:pathLst>
                <a:path w="5145" h="21123" extrusionOk="0">
                  <a:moveTo>
                    <a:pt x="3870" y="1"/>
                  </a:moveTo>
                  <a:cubicBezTo>
                    <a:pt x="1227" y="548"/>
                    <a:pt x="132" y="1513"/>
                    <a:pt x="132" y="1513"/>
                  </a:cubicBezTo>
                  <a:cubicBezTo>
                    <a:pt x="144" y="2287"/>
                    <a:pt x="96" y="3537"/>
                    <a:pt x="1" y="4835"/>
                  </a:cubicBezTo>
                  <a:cubicBezTo>
                    <a:pt x="870" y="7942"/>
                    <a:pt x="1858" y="12479"/>
                    <a:pt x="1894" y="12788"/>
                  </a:cubicBezTo>
                  <a:cubicBezTo>
                    <a:pt x="1930" y="13157"/>
                    <a:pt x="1441" y="13121"/>
                    <a:pt x="715" y="14407"/>
                  </a:cubicBezTo>
                  <a:cubicBezTo>
                    <a:pt x="1" y="15693"/>
                    <a:pt x="679" y="19396"/>
                    <a:pt x="525" y="20253"/>
                  </a:cubicBezTo>
                  <a:cubicBezTo>
                    <a:pt x="382" y="21122"/>
                    <a:pt x="1287" y="20599"/>
                    <a:pt x="1287" y="20599"/>
                  </a:cubicBezTo>
                  <a:cubicBezTo>
                    <a:pt x="4454" y="14336"/>
                    <a:pt x="2715" y="14634"/>
                    <a:pt x="3894" y="11990"/>
                  </a:cubicBezTo>
                  <a:cubicBezTo>
                    <a:pt x="5061" y="9347"/>
                    <a:pt x="5144" y="3668"/>
                    <a:pt x="3870" y="1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6" name="Google Shape;336;p36"/>
            <p:cNvSpPr/>
            <p:nvPr/>
          </p:nvSpPr>
          <p:spPr>
            <a:xfrm>
              <a:off x="1148269" y="2153116"/>
              <a:ext cx="352248" cy="461960"/>
            </a:xfrm>
            <a:custGeom>
              <a:avLst/>
              <a:gdLst/>
              <a:ahLst/>
              <a:cxnLst/>
              <a:rect l="l" t="t" r="r" b="b"/>
              <a:pathLst>
                <a:path w="5121" h="6716" extrusionOk="0">
                  <a:moveTo>
                    <a:pt x="1382" y="3394"/>
                  </a:moveTo>
                  <a:cubicBezTo>
                    <a:pt x="1382" y="3394"/>
                    <a:pt x="2477" y="2429"/>
                    <a:pt x="5120" y="1882"/>
                  </a:cubicBezTo>
                  <a:cubicBezTo>
                    <a:pt x="4465" y="1"/>
                    <a:pt x="1" y="2930"/>
                    <a:pt x="679" y="4858"/>
                  </a:cubicBezTo>
                  <a:cubicBezTo>
                    <a:pt x="858" y="5358"/>
                    <a:pt x="1048" y="6001"/>
                    <a:pt x="1251" y="6716"/>
                  </a:cubicBezTo>
                  <a:cubicBezTo>
                    <a:pt x="1346" y="5418"/>
                    <a:pt x="1394" y="4168"/>
                    <a:pt x="1382" y="3394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7" name="Google Shape;337;p36"/>
            <p:cNvSpPr/>
            <p:nvPr/>
          </p:nvSpPr>
          <p:spPr>
            <a:xfrm>
              <a:off x="821534" y="1410279"/>
              <a:ext cx="728089" cy="2158886"/>
            </a:xfrm>
            <a:custGeom>
              <a:avLst/>
              <a:gdLst/>
              <a:ahLst/>
              <a:cxnLst/>
              <a:rect l="l" t="t" r="r" b="b"/>
              <a:pathLst>
                <a:path w="10585" h="31386" extrusionOk="0">
                  <a:moveTo>
                    <a:pt x="10251" y="5382"/>
                  </a:moveTo>
                  <a:cubicBezTo>
                    <a:pt x="10585" y="4358"/>
                    <a:pt x="9394" y="2096"/>
                    <a:pt x="9573" y="715"/>
                  </a:cubicBezTo>
                  <a:lnTo>
                    <a:pt x="8275" y="334"/>
                  </a:lnTo>
                  <a:lnTo>
                    <a:pt x="4441" y="1"/>
                  </a:lnTo>
                  <a:cubicBezTo>
                    <a:pt x="3822" y="203"/>
                    <a:pt x="3441" y="263"/>
                    <a:pt x="2941" y="310"/>
                  </a:cubicBezTo>
                  <a:cubicBezTo>
                    <a:pt x="2429" y="358"/>
                    <a:pt x="1869" y="3251"/>
                    <a:pt x="3096" y="6001"/>
                  </a:cubicBezTo>
                  <a:cubicBezTo>
                    <a:pt x="4810" y="9823"/>
                    <a:pt x="2477" y="10180"/>
                    <a:pt x="1524" y="12455"/>
                  </a:cubicBezTo>
                  <a:cubicBezTo>
                    <a:pt x="1191" y="13264"/>
                    <a:pt x="0" y="15741"/>
                    <a:pt x="1262" y="18539"/>
                  </a:cubicBezTo>
                  <a:cubicBezTo>
                    <a:pt x="2846" y="22051"/>
                    <a:pt x="3167" y="23289"/>
                    <a:pt x="3060" y="24039"/>
                  </a:cubicBezTo>
                  <a:cubicBezTo>
                    <a:pt x="2869" y="25313"/>
                    <a:pt x="1298" y="25921"/>
                    <a:pt x="3429" y="30969"/>
                  </a:cubicBezTo>
                  <a:cubicBezTo>
                    <a:pt x="3429" y="30969"/>
                    <a:pt x="3786" y="31385"/>
                    <a:pt x="4227" y="30945"/>
                  </a:cubicBezTo>
                  <a:cubicBezTo>
                    <a:pt x="4239" y="27147"/>
                    <a:pt x="5310" y="26968"/>
                    <a:pt x="4834" y="25099"/>
                  </a:cubicBezTo>
                  <a:cubicBezTo>
                    <a:pt x="4489" y="23694"/>
                    <a:pt x="4751" y="23956"/>
                    <a:pt x="5060" y="21861"/>
                  </a:cubicBezTo>
                  <a:cubicBezTo>
                    <a:pt x="5560" y="18455"/>
                    <a:pt x="6013" y="14979"/>
                    <a:pt x="6001" y="14205"/>
                  </a:cubicBezTo>
                  <a:cubicBezTo>
                    <a:pt x="6001" y="14205"/>
                    <a:pt x="7227" y="13228"/>
                    <a:pt x="9870" y="12681"/>
                  </a:cubicBezTo>
                  <a:cubicBezTo>
                    <a:pt x="9870" y="12681"/>
                    <a:pt x="8549" y="9526"/>
                    <a:pt x="9073" y="8002"/>
                  </a:cubicBezTo>
                  <a:cubicBezTo>
                    <a:pt x="9430" y="6966"/>
                    <a:pt x="9966" y="6299"/>
                    <a:pt x="10251" y="5382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8" name="Google Shape;338;p36"/>
            <p:cNvSpPr/>
            <p:nvPr/>
          </p:nvSpPr>
          <p:spPr>
            <a:xfrm>
              <a:off x="1227717" y="2242402"/>
              <a:ext cx="331750" cy="311252"/>
            </a:xfrm>
            <a:custGeom>
              <a:avLst/>
              <a:gdLst/>
              <a:ahLst/>
              <a:cxnLst/>
              <a:rect l="l" t="t" r="r" b="b"/>
              <a:pathLst>
                <a:path w="4823" h="4525" extrusionOk="0">
                  <a:moveTo>
                    <a:pt x="1" y="3191"/>
                  </a:moveTo>
                  <a:cubicBezTo>
                    <a:pt x="1429" y="4525"/>
                    <a:pt x="3846" y="4013"/>
                    <a:pt x="4299" y="3477"/>
                  </a:cubicBezTo>
                  <a:cubicBezTo>
                    <a:pt x="4823" y="2858"/>
                    <a:pt x="4322" y="1286"/>
                    <a:pt x="4049" y="643"/>
                  </a:cubicBezTo>
                  <a:cubicBezTo>
                    <a:pt x="3787" y="0"/>
                    <a:pt x="727" y="1358"/>
                    <a:pt x="1" y="1953"/>
                  </a:cubicBezTo>
                  <a:lnTo>
                    <a:pt x="1" y="3191"/>
                  </a:lnTo>
                  <a:close/>
                </a:path>
              </a:pathLst>
            </a:custGeom>
            <a:solidFill>
              <a:srgbClr val="58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9" name="Google Shape;339;p36"/>
            <p:cNvSpPr/>
            <p:nvPr/>
          </p:nvSpPr>
          <p:spPr>
            <a:xfrm>
              <a:off x="831301" y="2160476"/>
              <a:ext cx="674918" cy="506189"/>
            </a:xfrm>
            <a:custGeom>
              <a:avLst/>
              <a:gdLst/>
              <a:ahLst/>
              <a:cxnLst/>
              <a:rect l="l" t="t" r="r" b="b"/>
              <a:pathLst>
                <a:path w="9812" h="7359" extrusionOk="0">
                  <a:moveTo>
                    <a:pt x="1120" y="1549"/>
                  </a:moveTo>
                  <a:cubicBezTo>
                    <a:pt x="596" y="2715"/>
                    <a:pt x="1" y="3513"/>
                    <a:pt x="144" y="4097"/>
                  </a:cubicBezTo>
                  <a:cubicBezTo>
                    <a:pt x="275" y="4680"/>
                    <a:pt x="453" y="4763"/>
                    <a:pt x="870" y="6228"/>
                  </a:cubicBezTo>
                  <a:cubicBezTo>
                    <a:pt x="1192" y="7359"/>
                    <a:pt x="1870" y="6252"/>
                    <a:pt x="3882" y="6359"/>
                  </a:cubicBezTo>
                  <a:cubicBezTo>
                    <a:pt x="5894" y="6454"/>
                    <a:pt x="5930" y="6597"/>
                    <a:pt x="6073" y="5716"/>
                  </a:cubicBezTo>
                  <a:cubicBezTo>
                    <a:pt x="6145" y="5240"/>
                    <a:pt x="6145" y="4513"/>
                    <a:pt x="6121" y="3954"/>
                  </a:cubicBezTo>
                  <a:cubicBezTo>
                    <a:pt x="6097" y="3418"/>
                    <a:pt x="6406" y="2918"/>
                    <a:pt x="6895" y="2692"/>
                  </a:cubicBezTo>
                  <a:cubicBezTo>
                    <a:pt x="7502" y="2406"/>
                    <a:pt x="8466" y="2061"/>
                    <a:pt x="9812" y="1834"/>
                  </a:cubicBezTo>
                  <a:lnTo>
                    <a:pt x="9347" y="715"/>
                  </a:lnTo>
                  <a:cubicBezTo>
                    <a:pt x="9347" y="715"/>
                    <a:pt x="8121" y="1"/>
                    <a:pt x="5633" y="644"/>
                  </a:cubicBezTo>
                  <a:cubicBezTo>
                    <a:pt x="3144" y="1275"/>
                    <a:pt x="1120" y="1549"/>
                    <a:pt x="1120" y="1549"/>
                  </a:cubicBezTo>
                  <a:close/>
                </a:path>
              </a:pathLst>
            </a:custGeom>
            <a:solidFill>
              <a:srgbClr val="58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0" name="Google Shape;340;p36"/>
            <p:cNvSpPr/>
            <p:nvPr/>
          </p:nvSpPr>
          <p:spPr>
            <a:xfrm>
              <a:off x="890320" y="1410279"/>
              <a:ext cx="659304" cy="937815"/>
            </a:xfrm>
            <a:custGeom>
              <a:avLst/>
              <a:gdLst/>
              <a:ahLst/>
              <a:cxnLst/>
              <a:rect l="l" t="t" r="r" b="b"/>
              <a:pathLst>
                <a:path w="9585" h="13634" extrusionOk="0">
                  <a:moveTo>
                    <a:pt x="8073" y="7990"/>
                  </a:moveTo>
                  <a:cubicBezTo>
                    <a:pt x="8430" y="6966"/>
                    <a:pt x="8966" y="6299"/>
                    <a:pt x="9251" y="5382"/>
                  </a:cubicBezTo>
                  <a:cubicBezTo>
                    <a:pt x="9585" y="4358"/>
                    <a:pt x="8394" y="2096"/>
                    <a:pt x="8573" y="715"/>
                  </a:cubicBezTo>
                  <a:lnTo>
                    <a:pt x="7275" y="334"/>
                  </a:lnTo>
                  <a:lnTo>
                    <a:pt x="3441" y="1"/>
                  </a:lnTo>
                  <a:cubicBezTo>
                    <a:pt x="2822" y="203"/>
                    <a:pt x="2441" y="263"/>
                    <a:pt x="1941" y="310"/>
                  </a:cubicBezTo>
                  <a:cubicBezTo>
                    <a:pt x="1429" y="358"/>
                    <a:pt x="857" y="3168"/>
                    <a:pt x="2096" y="6001"/>
                  </a:cubicBezTo>
                  <a:cubicBezTo>
                    <a:pt x="3774" y="9835"/>
                    <a:pt x="1191" y="10216"/>
                    <a:pt x="262" y="12455"/>
                  </a:cubicBezTo>
                  <a:cubicBezTo>
                    <a:pt x="0" y="13098"/>
                    <a:pt x="2108" y="13633"/>
                    <a:pt x="3632" y="13086"/>
                  </a:cubicBezTo>
                  <a:cubicBezTo>
                    <a:pt x="4775" y="12681"/>
                    <a:pt x="7180" y="11514"/>
                    <a:pt x="8489" y="11621"/>
                  </a:cubicBezTo>
                  <a:cubicBezTo>
                    <a:pt x="8489" y="11621"/>
                    <a:pt x="8525" y="11097"/>
                    <a:pt x="8073" y="10026"/>
                  </a:cubicBezTo>
                  <a:cubicBezTo>
                    <a:pt x="7620" y="8954"/>
                    <a:pt x="8073" y="7990"/>
                    <a:pt x="8073" y="7990"/>
                  </a:cubicBezTo>
                  <a:close/>
                </a:path>
              </a:pathLst>
            </a:custGeom>
            <a:solidFill>
              <a:srgbClr val="FCD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1086017" y="1155559"/>
              <a:ext cx="379280" cy="538174"/>
            </a:xfrm>
            <a:custGeom>
              <a:avLst/>
              <a:gdLst/>
              <a:ahLst/>
              <a:cxnLst/>
              <a:rect l="l" t="t" r="r" b="b"/>
              <a:pathLst>
                <a:path w="5514" h="7824" extrusionOk="0">
                  <a:moveTo>
                    <a:pt x="1549" y="560"/>
                  </a:moveTo>
                  <a:cubicBezTo>
                    <a:pt x="1763" y="1513"/>
                    <a:pt x="1334" y="3323"/>
                    <a:pt x="1191" y="3549"/>
                  </a:cubicBezTo>
                  <a:lnTo>
                    <a:pt x="596" y="3692"/>
                  </a:lnTo>
                  <a:cubicBezTo>
                    <a:pt x="596" y="3692"/>
                    <a:pt x="1" y="6156"/>
                    <a:pt x="2072" y="7180"/>
                  </a:cubicBezTo>
                  <a:cubicBezTo>
                    <a:pt x="3370" y="7823"/>
                    <a:pt x="5513" y="6764"/>
                    <a:pt x="4430" y="4025"/>
                  </a:cubicBezTo>
                  <a:cubicBezTo>
                    <a:pt x="4430" y="4025"/>
                    <a:pt x="3870" y="3858"/>
                    <a:pt x="3501" y="3656"/>
                  </a:cubicBezTo>
                  <a:cubicBezTo>
                    <a:pt x="3501" y="3656"/>
                    <a:pt x="3311" y="3537"/>
                    <a:pt x="3608" y="1989"/>
                  </a:cubicBezTo>
                  <a:cubicBezTo>
                    <a:pt x="3608" y="1989"/>
                    <a:pt x="3787" y="1311"/>
                    <a:pt x="2823" y="656"/>
                  </a:cubicBezTo>
                  <a:cubicBezTo>
                    <a:pt x="1858" y="1"/>
                    <a:pt x="1549" y="560"/>
                    <a:pt x="1549" y="560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919761" y="952498"/>
              <a:ext cx="397302" cy="440637"/>
            </a:xfrm>
            <a:custGeom>
              <a:avLst/>
              <a:gdLst/>
              <a:ahLst/>
              <a:cxnLst/>
              <a:rect l="l" t="t" r="r" b="b"/>
              <a:pathLst>
                <a:path w="5776" h="6406" extrusionOk="0">
                  <a:moveTo>
                    <a:pt x="4549" y="572"/>
                  </a:moveTo>
                  <a:cubicBezTo>
                    <a:pt x="4394" y="560"/>
                    <a:pt x="4287" y="405"/>
                    <a:pt x="4168" y="310"/>
                  </a:cubicBezTo>
                  <a:cubicBezTo>
                    <a:pt x="3894" y="60"/>
                    <a:pt x="3454" y="36"/>
                    <a:pt x="3144" y="238"/>
                  </a:cubicBezTo>
                  <a:cubicBezTo>
                    <a:pt x="2846" y="441"/>
                    <a:pt x="2703" y="857"/>
                    <a:pt x="2811" y="1203"/>
                  </a:cubicBezTo>
                  <a:cubicBezTo>
                    <a:pt x="2870" y="1381"/>
                    <a:pt x="2989" y="1536"/>
                    <a:pt x="3061" y="1715"/>
                  </a:cubicBezTo>
                  <a:cubicBezTo>
                    <a:pt x="3132" y="1881"/>
                    <a:pt x="3132" y="2119"/>
                    <a:pt x="2989" y="2238"/>
                  </a:cubicBezTo>
                  <a:cubicBezTo>
                    <a:pt x="2870" y="2346"/>
                    <a:pt x="2680" y="2334"/>
                    <a:pt x="2525" y="2274"/>
                  </a:cubicBezTo>
                  <a:cubicBezTo>
                    <a:pt x="2382" y="2203"/>
                    <a:pt x="2251" y="2096"/>
                    <a:pt x="2108" y="2012"/>
                  </a:cubicBezTo>
                  <a:cubicBezTo>
                    <a:pt x="1620" y="1738"/>
                    <a:pt x="965" y="1810"/>
                    <a:pt x="548" y="2191"/>
                  </a:cubicBezTo>
                  <a:cubicBezTo>
                    <a:pt x="132" y="2560"/>
                    <a:pt x="1" y="3215"/>
                    <a:pt x="227" y="3727"/>
                  </a:cubicBezTo>
                  <a:cubicBezTo>
                    <a:pt x="334" y="3953"/>
                    <a:pt x="525" y="4155"/>
                    <a:pt x="763" y="4167"/>
                  </a:cubicBezTo>
                  <a:cubicBezTo>
                    <a:pt x="906" y="4179"/>
                    <a:pt x="1060" y="4120"/>
                    <a:pt x="1191" y="4179"/>
                  </a:cubicBezTo>
                  <a:cubicBezTo>
                    <a:pt x="1406" y="4263"/>
                    <a:pt x="1406" y="4584"/>
                    <a:pt x="1275" y="4751"/>
                  </a:cubicBezTo>
                  <a:cubicBezTo>
                    <a:pt x="1132" y="4929"/>
                    <a:pt x="906" y="5013"/>
                    <a:pt x="691" y="5096"/>
                  </a:cubicBezTo>
                  <a:cubicBezTo>
                    <a:pt x="477" y="5179"/>
                    <a:pt x="263" y="5298"/>
                    <a:pt x="179" y="5513"/>
                  </a:cubicBezTo>
                  <a:cubicBezTo>
                    <a:pt x="108" y="5739"/>
                    <a:pt x="215" y="6001"/>
                    <a:pt x="406" y="6144"/>
                  </a:cubicBezTo>
                  <a:cubicBezTo>
                    <a:pt x="584" y="6287"/>
                    <a:pt x="822" y="6346"/>
                    <a:pt x="1060" y="6370"/>
                  </a:cubicBezTo>
                  <a:cubicBezTo>
                    <a:pt x="1370" y="6406"/>
                    <a:pt x="1703" y="6382"/>
                    <a:pt x="1977" y="6239"/>
                  </a:cubicBezTo>
                  <a:cubicBezTo>
                    <a:pt x="2322" y="6060"/>
                    <a:pt x="2573" y="5703"/>
                    <a:pt x="2632" y="5322"/>
                  </a:cubicBezTo>
                  <a:cubicBezTo>
                    <a:pt x="2680" y="4941"/>
                    <a:pt x="2525" y="4536"/>
                    <a:pt x="2239" y="4274"/>
                  </a:cubicBezTo>
                  <a:cubicBezTo>
                    <a:pt x="2453" y="4346"/>
                    <a:pt x="2656" y="4334"/>
                    <a:pt x="2751" y="4048"/>
                  </a:cubicBezTo>
                  <a:cubicBezTo>
                    <a:pt x="2787" y="3941"/>
                    <a:pt x="2811" y="4132"/>
                    <a:pt x="3108" y="3989"/>
                  </a:cubicBezTo>
                  <a:cubicBezTo>
                    <a:pt x="3227" y="3941"/>
                    <a:pt x="3061" y="3703"/>
                    <a:pt x="3418" y="3739"/>
                  </a:cubicBezTo>
                  <a:cubicBezTo>
                    <a:pt x="3751" y="3774"/>
                    <a:pt x="3930" y="3536"/>
                    <a:pt x="3977" y="3167"/>
                  </a:cubicBezTo>
                  <a:cubicBezTo>
                    <a:pt x="4025" y="2846"/>
                    <a:pt x="3954" y="2465"/>
                    <a:pt x="4049" y="2155"/>
                  </a:cubicBezTo>
                  <a:cubicBezTo>
                    <a:pt x="4251" y="1465"/>
                    <a:pt x="4918" y="1345"/>
                    <a:pt x="5442" y="976"/>
                  </a:cubicBezTo>
                  <a:cubicBezTo>
                    <a:pt x="5632" y="834"/>
                    <a:pt x="5775" y="655"/>
                    <a:pt x="5692" y="405"/>
                  </a:cubicBezTo>
                  <a:cubicBezTo>
                    <a:pt x="5609" y="119"/>
                    <a:pt x="5382" y="0"/>
                    <a:pt x="5132" y="179"/>
                  </a:cubicBezTo>
                  <a:cubicBezTo>
                    <a:pt x="4954" y="310"/>
                    <a:pt x="4811" y="607"/>
                    <a:pt x="4549" y="572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3" name="Google Shape;343;p36"/>
            <p:cNvSpPr/>
            <p:nvPr/>
          </p:nvSpPr>
          <p:spPr>
            <a:xfrm>
              <a:off x="1149094" y="992602"/>
              <a:ext cx="222795" cy="244118"/>
            </a:xfrm>
            <a:custGeom>
              <a:avLst/>
              <a:gdLst/>
              <a:ahLst/>
              <a:cxnLst/>
              <a:rect l="l" t="t" r="r" b="b"/>
              <a:pathLst>
                <a:path w="3239" h="3549" extrusionOk="0">
                  <a:moveTo>
                    <a:pt x="3239" y="1191"/>
                  </a:moveTo>
                  <a:cubicBezTo>
                    <a:pt x="3120" y="739"/>
                    <a:pt x="2537" y="0"/>
                    <a:pt x="1405" y="227"/>
                  </a:cubicBezTo>
                  <a:cubicBezTo>
                    <a:pt x="191" y="477"/>
                    <a:pt x="1" y="1727"/>
                    <a:pt x="286" y="2572"/>
                  </a:cubicBezTo>
                  <a:cubicBezTo>
                    <a:pt x="632" y="3549"/>
                    <a:pt x="3239" y="1191"/>
                    <a:pt x="3239" y="1191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4" name="Google Shape;344;p36"/>
            <p:cNvSpPr/>
            <p:nvPr/>
          </p:nvSpPr>
          <p:spPr>
            <a:xfrm>
              <a:off x="1158931" y="1043367"/>
              <a:ext cx="239165" cy="281812"/>
            </a:xfrm>
            <a:custGeom>
              <a:avLst/>
              <a:gdLst/>
              <a:ahLst/>
              <a:cxnLst/>
              <a:rect l="l" t="t" r="r" b="b"/>
              <a:pathLst>
                <a:path w="3477" h="4097" extrusionOk="0">
                  <a:moveTo>
                    <a:pt x="417" y="1858"/>
                  </a:moveTo>
                  <a:cubicBezTo>
                    <a:pt x="191" y="1453"/>
                    <a:pt x="0" y="1584"/>
                    <a:pt x="24" y="1858"/>
                  </a:cubicBezTo>
                  <a:cubicBezTo>
                    <a:pt x="60" y="2215"/>
                    <a:pt x="191" y="2608"/>
                    <a:pt x="369" y="2715"/>
                  </a:cubicBezTo>
                  <a:cubicBezTo>
                    <a:pt x="608" y="2858"/>
                    <a:pt x="584" y="2656"/>
                    <a:pt x="679" y="2632"/>
                  </a:cubicBezTo>
                  <a:cubicBezTo>
                    <a:pt x="786" y="2608"/>
                    <a:pt x="953" y="3323"/>
                    <a:pt x="1620" y="3704"/>
                  </a:cubicBezTo>
                  <a:cubicBezTo>
                    <a:pt x="2298" y="4096"/>
                    <a:pt x="2906" y="3894"/>
                    <a:pt x="3013" y="3704"/>
                  </a:cubicBezTo>
                  <a:cubicBezTo>
                    <a:pt x="3120" y="3525"/>
                    <a:pt x="3477" y="2799"/>
                    <a:pt x="3406" y="1572"/>
                  </a:cubicBezTo>
                  <a:cubicBezTo>
                    <a:pt x="3322" y="358"/>
                    <a:pt x="2798" y="48"/>
                    <a:pt x="2536" y="84"/>
                  </a:cubicBezTo>
                  <a:cubicBezTo>
                    <a:pt x="1989" y="155"/>
                    <a:pt x="1584" y="1"/>
                    <a:pt x="1203" y="608"/>
                  </a:cubicBezTo>
                  <a:cubicBezTo>
                    <a:pt x="893" y="1120"/>
                    <a:pt x="679" y="2334"/>
                    <a:pt x="417" y="1858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986965" y="1846805"/>
              <a:ext cx="202297" cy="204016"/>
            </a:xfrm>
            <a:custGeom>
              <a:avLst/>
              <a:gdLst/>
              <a:ahLst/>
              <a:cxnLst/>
              <a:rect l="l" t="t" r="r" b="b"/>
              <a:pathLst>
                <a:path w="2941" h="2966" extrusionOk="0">
                  <a:moveTo>
                    <a:pt x="810" y="786"/>
                  </a:moveTo>
                  <a:cubicBezTo>
                    <a:pt x="393" y="870"/>
                    <a:pt x="155" y="1156"/>
                    <a:pt x="72" y="1418"/>
                  </a:cubicBezTo>
                  <a:cubicBezTo>
                    <a:pt x="0" y="1691"/>
                    <a:pt x="60" y="2037"/>
                    <a:pt x="179" y="2287"/>
                  </a:cubicBezTo>
                  <a:cubicBezTo>
                    <a:pt x="322" y="2572"/>
                    <a:pt x="453" y="2775"/>
                    <a:pt x="1024" y="2846"/>
                  </a:cubicBezTo>
                  <a:cubicBezTo>
                    <a:pt x="1607" y="2918"/>
                    <a:pt x="1905" y="2965"/>
                    <a:pt x="2048" y="2846"/>
                  </a:cubicBezTo>
                  <a:cubicBezTo>
                    <a:pt x="2191" y="2739"/>
                    <a:pt x="2131" y="2561"/>
                    <a:pt x="2393" y="2299"/>
                  </a:cubicBezTo>
                  <a:cubicBezTo>
                    <a:pt x="2655" y="2037"/>
                    <a:pt x="2941" y="1251"/>
                    <a:pt x="2822" y="1096"/>
                  </a:cubicBezTo>
                  <a:cubicBezTo>
                    <a:pt x="2715" y="941"/>
                    <a:pt x="2369" y="834"/>
                    <a:pt x="2179" y="786"/>
                  </a:cubicBezTo>
                  <a:cubicBezTo>
                    <a:pt x="2048" y="751"/>
                    <a:pt x="1905" y="727"/>
                    <a:pt x="1905" y="727"/>
                  </a:cubicBezTo>
                  <a:cubicBezTo>
                    <a:pt x="1905" y="727"/>
                    <a:pt x="2060" y="608"/>
                    <a:pt x="2131" y="453"/>
                  </a:cubicBezTo>
                  <a:cubicBezTo>
                    <a:pt x="2191" y="322"/>
                    <a:pt x="2227" y="1"/>
                    <a:pt x="2096" y="1"/>
                  </a:cubicBezTo>
                  <a:cubicBezTo>
                    <a:pt x="1965" y="1"/>
                    <a:pt x="1607" y="417"/>
                    <a:pt x="1357" y="596"/>
                  </a:cubicBezTo>
                  <a:cubicBezTo>
                    <a:pt x="1107" y="763"/>
                    <a:pt x="976" y="751"/>
                    <a:pt x="810" y="786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1382486" y="1914767"/>
              <a:ext cx="195005" cy="199133"/>
            </a:xfrm>
            <a:custGeom>
              <a:avLst/>
              <a:gdLst/>
              <a:ahLst/>
              <a:cxnLst/>
              <a:rect l="l" t="t" r="r" b="b"/>
              <a:pathLst>
                <a:path w="2835" h="2895" extrusionOk="0">
                  <a:moveTo>
                    <a:pt x="1572" y="930"/>
                  </a:moveTo>
                  <a:cubicBezTo>
                    <a:pt x="1263" y="1120"/>
                    <a:pt x="275" y="1049"/>
                    <a:pt x="132" y="1203"/>
                  </a:cubicBezTo>
                  <a:cubicBezTo>
                    <a:pt x="1" y="1370"/>
                    <a:pt x="96" y="1644"/>
                    <a:pt x="298" y="1858"/>
                  </a:cubicBezTo>
                  <a:cubicBezTo>
                    <a:pt x="489" y="2061"/>
                    <a:pt x="441" y="2358"/>
                    <a:pt x="620" y="2549"/>
                  </a:cubicBezTo>
                  <a:cubicBezTo>
                    <a:pt x="810" y="2751"/>
                    <a:pt x="1049" y="2870"/>
                    <a:pt x="1132" y="2882"/>
                  </a:cubicBezTo>
                  <a:cubicBezTo>
                    <a:pt x="1215" y="2894"/>
                    <a:pt x="1680" y="2846"/>
                    <a:pt x="1894" y="2763"/>
                  </a:cubicBezTo>
                  <a:cubicBezTo>
                    <a:pt x="2096" y="2668"/>
                    <a:pt x="2501" y="1977"/>
                    <a:pt x="2644" y="1775"/>
                  </a:cubicBezTo>
                  <a:cubicBezTo>
                    <a:pt x="2787" y="1561"/>
                    <a:pt x="2834" y="1144"/>
                    <a:pt x="2561" y="930"/>
                  </a:cubicBezTo>
                  <a:cubicBezTo>
                    <a:pt x="2299" y="703"/>
                    <a:pt x="1703" y="334"/>
                    <a:pt x="1584" y="310"/>
                  </a:cubicBezTo>
                  <a:cubicBezTo>
                    <a:pt x="1477" y="287"/>
                    <a:pt x="1453" y="406"/>
                    <a:pt x="1144" y="203"/>
                  </a:cubicBezTo>
                  <a:cubicBezTo>
                    <a:pt x="822" y="1"/>
                    <a:pt x="632" y="287"/>
                    <a:pt x="918" y="608"/>
                  </a:cubicBezTo>
                  <a:cubicBezTo>
                    <a:pt x="1168" y="882"/>
                    <a:pt x="1572" y="930"/>
                    <a:pt x="1572" y="930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27067" y="3502865"/>
              <a:ext cx="186820" cy="371026"/>
            </a:xfrm>
            <a:custGeom>
              <a:avLst/>
              <a:gdLst/>
              <a:ahLst/>
              <a:cxnLst/>
              <a:rect l="l" t="t" r="r" b="b"/>
              <a:pathLst>
                <a:path w="2716" h="5394" extrusionOk="0">
                  <a:moveTo>
                    <a:pt x="298" y="191"/>
                  </a:moveTo>
                  <a:cubicBezTo>
                    <a:pt x="0" y="631"/>
                    <a:pt x="96" y="988"/>
                    <a:pt x="167" y="2096"/>
                  </a:cubicBezTo>
                  <a:cubicBezTo>
                    <a:pt x="239" y="3203"/>
                    <a:pt x="191" y="4167"/>
                    <a:pt x="429" y="4513"/>
                  </a:cubicBezTo>
                  <a:cubicBezTo>
                    <a:pt x="667" y="4846"/>
                    <a:pt x="1394" y="5394"/>
                    <a:pt x="1917" y="5251"/>
                  </a:cubicBezTo>
                  <a:cubicBezTo>
                    <a:pt x="2453" y="5108"/>
                    <a:pt x="2715" y="4417"/>
                    <a:pt x="2644" y="4096"/>
                  </a:cubicBezTo>
                  <a:cubicBezTo>
                    <a:pt x="2572" y="3786"/>
                    <a:pt x="2036" y="2548"/>
                    <a:pt x="1989" y="1953"/>
                  </a:cubicBezTo>
                  <a:cubicBezTo>
                    <a:pt x="1941" y="1357"/>
                    <a:pt x="1691" y="0"/>
                    <a:pt x="1239" y="24"/>
                  </a:cubicBezTo>
                  <a:cubicBezTo>
                    <a:pt x="786" y="48"/>
                    <a:pt x="298" y="191"/>
                    <a:pt x="298" y="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950921" y="3138360"/>
              <a:ext cx="227747" cy="432520"/>
            </a:xfrm>
            <a:custGeom>
              <a:avLst/>
              <a:gdLst/>
              <a:ahLst/>
              <a:cxnLst/>
              <a:rect l="l" t="t" r="r" b="b"/>
              <a:pathLst>
                <a:path w="3311" h="6288" extrusionOk="0">
                  <a:moveTo>
                    <a:pt x="3024" y="275"/>
                  </a:moveTo>
                  <a:cubicBezTo>
                    <a:pt x="3167" y="977"/>
                    <a:pt x="524" y="810"/>
                    <a:pt x="786" y="1"/>
                  </a:cubicBezTo>
                  <a:cubicBezTo>
                    <a:pt x="393" y="929"/>
                    <a:pt x="0" y="2311"/>
                    <a:pt x="1536" y="5882"/>
                  </a:cubicBezTo>
                  <a:cubicBezTo>
                    <a:pt x="1536" y="5882"/>
                    <a:pt x="1905" y="6287"/>
                    <a:pt x="2346" y="5847"/>
                  </a:cubicBezTo>
                  <a:cubicBezTo>
                    <a:pt x="2358" y="2275"/>
                    <a:pt x="3310" y="1882"/>
                    <a:pt x="3024" y="275"/>
                  </a:cubicBezTo>
                  <a:close/>
                </a:path>
              </a:pathLst>
            </a:custGeom>
            <a:solidFill>
              <a:srgbClr val="58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183487" y="3668299"/>
              <a:ext cx="254780" cy="407070"/>
            </a:xfrm>
            <a:custGeom>
              <a:avLst/>
              <a:gdLst/>
              <a:ahLst/>
              <a:cxnLst/>
              <a:rect l="l" t="t" r="r" b="b"/>
              <a:pathLst>
                <a:path w="3704" h="5918" extrusionOk="0">
                  <a:moveTo>
                    <a:pt x="1132" y="203"/>
                  </a:moveTo>
                  <a:cubicBezTo>
                    <a:pt x="870" y="393"/>
                    <a:pt x="1" y="1846"/>
                    <a:pt x="227" y="2346"/>
                  </a:cubicBezTo>
                  <a:cubicBezTo>
                    <a:pt x="453" y="2846"/>
                    <a:pt x="894" y="2989"/>
                    <a:pt x="846" y="3298"/>
                  </a:cubicBezTo>
                  <a:cubicBezTo>
                    <a:pt x="810" y="3596"/>
                    <a:pt x="405" y="3989"/>
                    <a:pt x="667" y="4739"/>
                  </a:cubicBezTo>
                  <a:cubicBezTo>
                    <a:pt x="929" y="5501"/>
                    <a:pt x="1632" y="5882"/>
                    <a:pt x="2310" y="5906"/>
                  </a:cubicBezTo>
                  <a:cubicBezTo>
                    <a:pt x="2989" y="5918"/>
                    <a:pt x="3465" y="5370"/>
                    <a:pt x="3584" y="5072"/>
                  </a:cubicBezTo>
                  <a:cubicBezTo>
                    <a:pt x="3703" y="4786"/>
                    <a:pt x="3703" y="4132"/>
                    <a:pt x="3287" y="3572"/>
                  </a:cubicBezTo>
                  <a:cubicBezTo>
                    <a:pt x="2858" y="3024"/>
                    <a:pt x="2382" y="1560"/>
                    <a:pt x="2287" y="845"/>
                  </a:cubicBezTo>
                  <a:cubicBezTo>
                    <a:pt x="2203" y="119"/>
                    <a:pt x="1417" y="0"/>
                    <a:pt x="1132" y="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1234252" y="3234181"/>
              <a:ext cx="231049" cy="502956"/>
            </a:xfrm>
            <a:custGeom>
              <a:avLst/>
              <a:gdLst/>
              <a:ahLst/>
              <a:cxnLst/>
              <a:rect l="l" t="t" r="r" b="b"/>
              <a:pathLst>
                <a:path w="3359" h="7312" extrusionOk="0">
                  <a:moveTo>
                    <a:pt x="3358" y="918"/>
                  </a:moveTo>
                  <a:cubicBezTo>
                    <a:pt x="3263" y="2180"/>
                    <a:pt x="429" y="882"/>
                    <a:pt x="1072" y="1"/>
                  </a:cubicBezTo>
                  <a:lnTo>
                    <a:pt x="1072" y="1"/>
                  </a:lnTo>
                  <a:cubicBezTo>
                    <a:pt x="965" y="156"/>
                    <a:pt x="846" y="346"/>
                    <a:pt x="715" y="572"/>
                  </a:cubicBezTo>
                  <a:cubicBezTo>
                    <a:pt x="1" y="1858"/>
                    <a:pt x="656" y="5573"/>
                    <a:pt x="501" y="6442"/>
                  </a:cubicBezTo>
                  <a:cubicBezTo>
                    <a:pt x="358" y="7311"/>
                    <a:pt x="1263" y="6835"/>
                    <a:pt x="1263" y="6835"/>
                  </a:cubicBezTo>
                  <a:cubicBezTo>
                    <a:pt x="2942" y="3513"/>
                    <a:pt x="3263" y="1965"/>
                    <a:pt x="3358" y="918"/>
                  </a:cubicBezTo>
                  <a:close/>
                </a:path>
              </a:pathLst>
            </a:custGeom>
            <a:solidFill>
              <a:srgbClr val="58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51" name="Google Shape;351;p36"/>
          <p:cNvSpPr/>
          <p:nvPr/>
        </p:nvSpPr>
        <p:spPr>
          <a:xfrm>
            <a:off x="8048178" y="3371002"/>
            <a:ext cx="191599" cy="445097"/>
          </a:xfrm>
          <a:custGeom>
            <a:avLst/>
            <a:gdLst/>
            <a:ahLst/>
            <a:cxnLst/>
            <a:rect l="l" t="t" r="r" b="b"/>
            <a:pathLst>
              <a:path w="2727" h="6335" extrusionOk="0">
                <a:moveTo>
                  <a:pt x="1215" y="1"/>
                </a:moveTo>
                <a:cubicBezTo>
                  <a:pt x="1072" y="144"/>
                  <a:pt x="691" y="608"/>
                  <a:pt x="667" y="941"/>
                </a:cubicBezTo>
                <a:cubicBezTo>
                  <a:pt x="631" y="1394"/>
                  <a:pt x="786" y="2287"/>
                  <a:pt x="715" y="2763"/>
                </a:cubicBezTo>
                <a:cubicBezTo>
                  <a:pt x="655" y="3180"/>
                  <a:pt x="322" y="3477"/>
                  <a:pt x="179" y="3846"/>
                </a:cubicBezTo>
                <a:cubicBezTo>
                  <a:pt x="72" y="4120"/>
                  <a:pt x="0" y="4989"/>
                  <a:pt x="298" y="5608"/>
                </a:cubicBezTo>
                <a:cubicBezTo>
                  <a:pt x="441" y="5918"/>
                  <a:pt x="762" y="6251"/>
                  <a:pt x="1072" y="6275"/>
                </a:cubicBezTo>
                <a:cubicBezTo>
                  <a:pt x="1643" y="6335"/>
                  <a:pt x="2167" y="5823"/>
                  <a:pt x="2429" y="5311"/>
                </a:cubicBezTo>
                <a:cubicBezTo>
                  <a:pt x="2596" y="5001"/>
                  <a:pt x="2727" y="3775"/>
                  <a:pt x="2429" y="2810"/>
                </a:cubicBezTo>
                <a:cubicBezTo>
                  <a:pt x="2251" y="2239"/>
                  <a:pt x="1596" y="775"/>
                  <a:pt x="1620" y="548"/>
                </a:cubicBezTo>
                <a:cubicBezTo>
                  <a:pt x="1655" y="310"/>
                  <a:pt x="1215" y="1"/>
                  <a:pt x="1215" y="1"/>
                </a:cubicBezTo>
                <a:close/>
              </a:path>
            </a:pathLst>
          </a:custGeom>
          <a:solidFill>
            <a:srgbClr val="1D3F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2" name="Google Shape;352;p36"/>
          <p:cNvSpPr/>
          <p:nvPr/>
        </p:nvSpPr>
        <p:spPr>
          <a:xfrm>
            <a:off x="8027241" y="2071038"/>
            <a:ext cx="519573" cy="1344355"/>
          </a:xfrm>
          <a:custGeom>
            <a:avLst/>
            <a:gdLst/>
            <a:ahLst/>
            <a:cxnLst/>
            <a:rect l="l" t="t" r="r" b="b"/>
            <a:pathLst>
              <a:path w="7395" h="19134" extrusionOk="0">
                <a:moveTo>
                  <a:pt x="3215" y="0"/>
                </a:moveTo>
                <a:cubicBezTo>
                  <a:pt x="3299" y="1596"/>
                  <a:pt x="7394" y="4191"/>
                  <a:pt x="3811" y="12061"/>
                </a:cubicBezTo>
                <a:cubicBezTo>
                  <a:pt x="3227" y="13347"/>
                  <a:pt x="5966" y="14407"/>
                  <a:pt x="1918" y="19050"/>
                </a:cubicBezTo>
                <a:cubicBezTo>
                  <a:pt x="1918" y="19050"/>
                  <a:pt x="1548" y="19134"/>
                  <a:pt x="1513" y="18503"/>
                </a:cubicBezTo>
                <a:cubicBezTo>
                  <a:pt x="1572" y="16276"/>
                  <a:pt x="703" y="15157"/>
                  <a:pt x="2049" y="12931"/>
                </a:cubicBezTo>
                <a:cubicBezTo>
                  <a:pt x="2846" y="11311"/>
                  <a:pt x="1" y="10109"/>
                  <a:pt x="703" y="1215"/>
                </a:cubicBezTo>
                <a:close/>
              </a:path>
            </a:pathLst>
          </a:custGeom>
          <a:solidFill>
            <a:srgbClr val="F39E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3" name="Google Shape;353;p36"/>
          <p:cNvSpPr/>
          <p:nvPr/>
        </p:nvSpPr>
        <p:spPr>
          <a:xfrm>
            <a:off x="8041504" y="2071038"/>
            <a:ext cx="409124" cy="686862"/>
          </a:xfrm>
          <a:custGeom>
            <a:avLst/>
            <a:gdLst/>
            <a:ahLst/>
            <a:cxnLst/>
            <a:rect l="l" t="t" r="r" b="b"/>
            <a:pathLst>
              <a:path w="5823" h="9776" extrusionOk="0">
                <a:moveTo>
                  <a:pt x="3012" y="0"/>
                </a:moveTo>
                <a:cubicBezTo>
                  <a:pt x="3120" y="1381"/>
                  <a:pt x="5822" y="3251"/>
                  <a:pt x="5072" y="7989"/>
                </a:cubicBezTo>
                <a:cubicBezTo>
                  <a:pt x="4882" y="9204"/>
                  <a:pt x="2131" y="9775"/>
                  <a:pt x="691" y="7739"/>
                </a:cubicBezTo>
                <a:cubicBezTo>
                  <a:pt x="0" y="5025"/>
                  <a:pt x="500" y="1072"/>
                  <a:pt x="500" y="1072"/>
                </a:cubicBezTo>
                <a:close/>
              </a:path>
            </a:pathLst>
          </a:custGeom>
          <a:solidFill>
            <a:srgbClr val="1D3F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4" name="Google Shape;354;p36"/>
          <p:cNvSpPr/>
          <p:nvPr/>
        </p:nvSpPr>
        <p:spPr>
          <a:xfrm>
            <a:off x="7703481" y="2665795"/>
            <a:ext cx="219914" cy="91900"/>
          </a:xfrm>
          <a:custGeom>
            <a:avLst/>
            <a:gdLst/>
            <a:ahLst/>
            <a:cxnLst/>
            <a:rect l="l" t="t" r="r" b="b"/>
            <a:pathLst>
              <a:path w="3130" h="1308" extrusionOk="0">
                <a:moveTo>
                  <a:pt x="2065" y="1"/>
                </a:moveTo>
                <a:cubicBezTo>
                  <a:pt x="2060" y="1"/>
                  <a:pt x="2054" y="1"/>
                  <a:pt x="2049" y="1"/>
                </a:cubicBezTo>
                <a:cubicBezTo>
                  <a:pt x="1061" y="1"/>
                  <a:pt x="1" y="667"/>
                  <a:pt x="72" y="1060"/>
                </a:cubicBezTo>
                <a:cubicBezTo>
                  <a:pt x="104" y="1241"/>
                  <a:pt x="698" y="1308"/>
                  <a:pt x="1321" y="1308"/>
                </a:cubicBezTo>
                <a:cubicBezTo>
                  <a:pt x="1887" y="1308"/>
                  <a:pt x="2476" y="1253"/>
                  <a:pt x="2692" y="1179"/>
                </a:cubicBezTo>
                <a:cubicBezTo>
                  <a:pt x="3130" y="1037"/>
                  <a:pt x="3026" y="1"/>
                  <a:pt x="2065" y="1"/>
                </a:cubicBezTo>
                <a:close/>
              </a:path>
            </a:pathLst>
          </a:custGeom>
          <a:solidFill>
            <a:srgbClr val="1E31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5" name="Google Shape;355;p36"/>
          <p:cNvSpPr/>
          <p:nvPr/>
        </p:nvSpPr>
        <p:spPr>
          <a:xfrm>
            <a:off x="7567176" y="2122048"/>
            <a:ext cx="570581" cy="1622093"/>
          </a:xfrm>
          <a:custGeom>
            <a:avLst/>
            <a:gdLst/>
            <a:ahLst/>
            <a:cxnLst/>
            <a:rect l="l" t="t" r="r" b="b"/>
            <a:pathLst>
              <a:path w="8121" h="23087" extrusionOk="0">
                <a:moveTo>
                  <a:pt x="4334" y="1"/>
                </a:moveTo>
                <a:cubicBezTo>
                  <a:pt x="4084" y="1477"/>
                  <a:pt x="72" y="4513"/>
                  <a:pt x="3667" y="12526"/>
                </a:cubicBezTo>
                <a:cubicBezTo>
                  <a:pt x="4751" y="14967"/>
                  <a:pt x="0" y="16646"/>
                  <a:pt x="5203" y="23087"/>
                </a:cubicBezTo>
                <a:cubicBezTo>
                  <a:pt x="5203" y="23087"/>
                  <a:pt x="5418" y="22861"/>
                  <a:pt x="5763" y="23087"/>
                </a:cubicBezTo>
                <a:cubicBezTo>
                  <a:pt x="5870" y="21182"/>
                  <a:pt x="8120" y="18562"/>
                  <a:pt x="6025" y="13729"/>
                </a:cubicBezTo>
                <a:cubicBezTo>
                  <a:pt x="5644" y="12038"/>
                  <a:pt x="7513" y="9014"/>
                  <a:pt x="7739" y="3132"/>
                </a:cubicBezTo>
                <a:lnTo>
                  <a:pt x="7739" y="405"/>
                </a:lnTo>
                <a:close/>
              </a:path>
            </a:pathLst>
          </a:custGeom>
          <a:solidFill>
            <a:srgbClr val="F39E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6" name="Google Shape;356;p36"/>
          <p:cNvSpPr/>
          <p:nvPr/>
        </p:nvSpPr>
        <p:spPr>
          <a:xfrm>
            <a:off x="7665892" y="2122048"/>
            <a:ext cx="455144" cy="618288"/>
          </a:xfrm>
          <a:custGeom>
            <a:avLst/>
            <a:gdLst/>
            <a:ahLst/>
            <a:cxnLst/>
            <a:rect l="l" t="t" r="r" b="b"/>
            <a:pathLst>
              <a:path w="6478" h="8800" extrusionOk="0">
                <a:moveTo>
                  <a:pt x="6477" y="405"/>
                </a:moveTo>
                <a:lnTo>
                  <a:pt x="6477" y="3132"/>
                </a:lnTo>
                <a:cubicBezTo>
                  <a:pt x="6394" y="5192"/>
                  <a:pt x="5977" y="6894"/>
                  <a:pt x="5668" y="8323"/>
                </a:cubicBezTo>
                <a:cubicBezTo>
                  <a:pt x="5572" y="7954"/>
                  <a:pt x="2977" y="8002"/>
                  <a:pt x="1619" y="8323"/>
                </a:cubicBezTo>
                <a:cubicBezTo>
                  <a:pt x="595" y="8561"/>
                  <a:pt x="607" y="8799"/>
                  <a:pt x="607" y="8799"/>
                </a:cubicBezTo>
                <a:cubicBezTo>
                  <a:pt x="0" y="4049"/>
                  <a:pt x="2596" y="1287"/>
                  <a:pt x="2929" y="1"/>
                </a:cubicBezTo>
                <a:close/>
              </a:path>
            </a:pathLst>
          </a:custGeom>
          <a:solidFill>
            <a:srgbClr val="1D3F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7" name="Google Shape;357;p36"/>
          <p:cNvSpPr/>
          <p:nvPr/>
        </p:nvSpPr>
        <p:spPr>
          <a:xfrm>
            <a:off x="8255657" y="1332388"/>
            <a:ext cx="406595" cy="809817"/>
          </a:xfrm>
          <a:custGeom>
            <a:avLst/>
            <a:gdLst/>
            <a:ahLst/>
            <a:cxnLst/>
            <a:rect l="l" t="t" r="r" b="b"/>
            <a:pathLst>
              <a:path w="5787" h="11526" extrusionOk="0">
                <a:moveTo>
                  <a:pt x="714" y="0"/>
                </a:moveTo>
                <a:cubicBezTo>
                  <a:pt x="4655" y="857"/>
                  <a:pt x="5787" y="6203"/>
                  <a:pt x="5322" y="8465"/>
                </a:cubicBezTo>
                <a:cubicBezTo>
                  <a:pt x="4846" y="10716"/>
                  <a:pt x="1643" y="11525"/>
                  <a:pt x="1643" y="11525"/>
                </a:cubicBezTo>
                <a:cubicBezTo>
                  <a:pt x="1643" y="11525"/>
                  <a:pt x="0" y="11502"/>
                  <a:pt x="1203" y="10513"/>
                </a:cubicBezTo>
                <a:cubicBezTo>
                  <a:pt x="1953" y="9906"/>
                  <a:pt x="1774" y="9525"/>
                  <a:pt x="2667" y="8323"/>
                </a:cubicBezTo>
                <a:cubicBezTo>
                  <a:pt x="3131" y="7692"/>
                  <a:pt x="1203" y="5048"/>
                  <a:pt x="1203" y="5048"/>
                </a:cubicBezTo>
                <a:close/>
              </a:path>
            </a:pathLst>
          </a:custGeom>
          <a:solidFill>
            <a:srgbClr val="F39E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8" name="Google Shape;358;p36"/>
          <p:cNvSpPr/>
          <p:nvPr/>
        </p:nvSpPr>
        <p:spPr>
          <a:xfrm>
            <a:off x="7499375" y="1417684"/>
            <a:ext cx="292844" cy="790566"/>
          </a:xfrm>
          <a:custGeom>
            <a:avLst/>
            <a:gdLst/>
            <a:ahLst/>
            <a:cxnLst/>
            <a:rect l="l" t="t" r="r" b="b"/>
            <a:pathLst>
              <a:path w="4168" h="11252" extrusionOk="0">
                <a:moveTo>
                  <a:pt x="3418" y="1"/>
                </a:moveTo>
                <a:cubicBezTo>
                  <a:pt x="179" y="2560"/>
                  <a:pt x="1096" y="5727"/>
                  <a:pt x="941" y="7001"/>
                </a:cubicBezTo>
                <a:cubicBezTo>
                  <a:pt x="775" y="8275"/>
                  <a:pt x="1" y="8835"/>
                  <a:pt x="489" y="11097"/>
                </a:cubicBezTo>
                <a:cubicBezTo>
                  <a:pt x="489" y="11097"/>
                  <a:pt x="1203" y="11252"/>
                  <a:pt x="1763" y="10026"/>
                </a:cubicBezTo>
                <a:cubicBezTo>
                  <a:pt x="2096" y="9299"/>
                  <a:pt x="3025" y="9002"/>
                  <a:pt x="2977" y="7668"/>
                </a:cubicBezTo>
                <a:cubicBezTo>
                  <a:pt x="2930" y="6370"/>
                  <a:pt x="4168" y="4501"/>
                  <a:pt x="4168" y="4501"/>
                </a:cubicBezTo>
                <a:close/>
              </a:path>
            </a:pathLst>
          </a:custGeom>
          <a:solidFill>
            <a:srgbClr val="F39E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9" name="Google Shape;359;p36"/>
          <p:cNvSpPr/>
          <p:nvPr/>
        </p:nvSpPr>
        <p:spPr>
          <a:xfrm>
            <a:off x="7707697" y="1291356"/>
            <a:ext cx="737871" cy="940360"/>
          </a:xfrm>
          <a:custGeom>
            <a:avLst/>
            <a:gdLst/>
            <a:ahLst/>
            <a:cxnLst/>
            <a:rect l="l" t="t" r="r" b="b"/>
            <a:pathLst>
              <a:path w="10502" h="13384" extrusionOk="0">
                <a:moveTo>
                  <a:pt x="4263" y="370"/>
                </a:moveTo>
                <a:cubicBezTo>
                  <a:pt x="2036" y="703"/>
                  <a:pt x="893" y="1382"/>
                  <a:pt x="441" y="1799"/>
                </a:cubicBezTo>
                <a:cubicBezTo>
                  <a:pt x="0" y="2203"/>
                  <a:pt x="453" y="5192"/>
                  <a:pt x="1477" y="7168"/>
                </a:cubicBezTo>
                <a:cubicBezTo>
                  <a:pt x="2679" y="9502"/>
                  <a:pt x="2334" y="11824"/>
                  <a:pt x="2334" y="11824"/>
                </a:cubicBezTo>
                <a:cubicBezTo>
                  <a:pt x="2334" y="11824"/>
                  <a:pt x="5430" y="13383"/>
                  <a:pt x="7763" y="11097"/>
                </a:cubicBezTo>
                <a:cubicBezTo>
                  <a:pt x="7763" y="11097"/>
                  <a:pt x="7799" y="9573"/>
                  <a:pt x="8513" y="7740"/>
                </a:cubicBezTo>
                <a:cubicBezTo>
                  <a:pt x="9228" y="5894"/>
                  <a:pt x="10502" y="3061"/>
                  <a:pt x="8513" y="584"/>
                </a:cubicBezTo>
                <a:cubicBezTo>
                  <a:pt x="8513" y="584"/>
                  <a:pt x="6811" y="1"/>
                  <a:pt x="4263" y="370"/>
                </a:cubicBezTo>
                <a:close/>
              </a:path>
            </a:pathLst>
          </a:custGeom>
          <a:solidFill>
            <a:srgbClr val="F39E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0" name="Google Shape;360;p36"/>
          <p:cNvSpPr/>
          <p:nvPr/>
        </p:nvSpPr>
        <p:spPr>
          <a:xfrm>
            <a:off x="7899297" y="1208588"/>
            <a:ext cx="201646" cy="256027"/>
          </a:xfrm>
          <a:custGeom>
            <a:avLst/>
            <a:gdLst/>
            <a:ahLst/>
            <a:cxnLst/>
            <a:rect l="l" t="t" r="r" b="b"/>
            <a:pathLst>
              <a:path w="2870" h="3644" extrusionOk="0">
                <a:moveTo>
                  <a:pt x="214" y="298"/>
                </a:moveTo>
                <a:cubicBezTo>
                  <a:pt x="405" y="1976"/>
                  <a:pt x="0" y="2846"/>
                  <a:pt x="0" y="2846"/>
                </a:cubicBezTo>
                <a:cubicBezTo>
                  <a:pt x="0" y="2846"/>
                  <a:pt x="202" y="3643"/>
                  <a:pt x="1238" y="3500"/>
                </a:cubicBezTo>
                <a:cubicBezTo>
                  <a:pt x="2274" y="3358"/>
                  <a:pt x="2869" y="2512"/>
                  <a:pt x="2869" y="2512"/>
                </a:cubicBezTo>
                <a:cubicBezTo>
                  <a:pt x="2869" y="2512"/>
                  <a:pt x="2465" y="1929"/>
                  <a:pt x="2465" y="0"/>
                </a:cubicBezTo>
                <a:close/>
              </a:path>
            </a:pathLst>
          </a:custGeom>
          <a:solidFill>
            <a:srgbClr val="F39E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1" name="Google Shape;361;p36"/>
          <p:cNvSpPr/>
          <p:nvPr/>
        </p:nvSpPr>
        <p:spPr>
          <a:xfrm>
            <a:off x="7872528" y="1010313"/>
            <a:ext cx="225886" cy="198344"/>
          </a:xfrm>
          <a:custGeom>
            <a:avLst/>
            <a:gdLst/>
            <a:ahLst/>
            <a:cxnLst/>
            <a:rect l="l" t="t" r="r" b="b"/>
            <a:pathLst>
              <a:path w="3215" h="2823" extrusionOk="0">
                <a:moveTo>
                  <a:pt x="250" y="2167"/>
                </a:moveTo>
                <a:cubicBezTo>
                  <a:pt x="0" y="1274"/>
                  <a:pt x="95" y="643"/>
                  <a:pt x="738" y="310"/>
                </a:cubicBezTo>
                <a:cubicBezTo>
                  <a:pt x="1369" y="0"/>
                  <a:pt x="2203" y="24"/>
                  <a:pt x="2369" y="715"/>
                </a:cubicBezTo>
                <a:cubicBezTo>
                  <a:pt x="2572" y="655"/>
                  <a:pt x="3215" y="810"/>
                  <a:pt x="3048" y="2024"/>
                </a:cubicBezTo>
                <a:cubicBezTo>
                  <a:pt x="3048" y="2024"/>
                  <a:pt x="2762" y="2620"/>
                  <a:pt x="1607" y="2727"/>
                </a:cubicBezTo>
                <a:cubicBezTo>
                  <a:pt x="679" y="2822"/>
                  <a:pt x="250" y="2167"/>
                  <a:pt x="250" y="2167"/>
                </a:cubicBezTo>
                <a:close/>
              </a:path>
            </a:pathLst>
          </a:custGeom>
          <a:solidFill>
            <a:srgbClr val="1D3F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2" name="Google Shape;362;p36"/>
          <p:cNvSpPr/>
          <p:nvPr/>
        </p:nvSpPr>
        <p:spPr>
          <a:xfrm>
            <a:off x="7870841" y="1158352"/>
            <a:ext cx="56911" cy="76232"/>
          </a:xfrm>
          <a:custGeom>
            <a:avLst/>
            <a:gdLst/>
            <a:ahLst/>
            <a:cxnLst/>
            <a:rect l="l" t="t" r="r" b="b"/>
            <a:pathLst>
              <a:path w="810" h="1085" extrusionOk="0">
                <a:moveTo>
                  <a:pt x="691" y="405"/>
                </a:moveTo>
                <a:cubicBezTo>
                  <a:pt x="810" y="667"/>
                  <a:pt x="774" y="941"/>
                  <a:pt x="619" y="1013"/>
                </a:cubicBezTo>
                <a:cubicBezTo>
                  <a:pt x="465" y="1084"/>
                  <a:pt x="238" y="929"/>
                  <a:pt x="119" y="679"/>
                </a:cubicBezTo>
                <a:cubicBezTo>
                  <a:pt x="0" y="417"/>
                  <a:pt x="24" y="144"/>
                  <a:pt x="179" y="72"/>
                </a:cubicBezTo>
                <a:cubicBezTo>
                  <a:pt x="345" y="1"/>
                  <a:pt x="560" y="155"/>
                  <a:pt x="691" y="405"/>
                </a:cubicBezTo>
                <a:close/>
              </a:path>
            </a:pathLst>
          </a:custGeom>
          <a:solidFill>
            <a:srgbClr val="F39E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3" name="Google Shape;363;p36"/>
          <p:cNvSpPr/>
          <p:nvPr/>
        </p:nvSpPr>
        <p:spPr>
          <a:xfrm>
            <a:off x="8054010" y="1149991"/>
            <a:ext cx="51079" cy="76232"/>
          </a:xfrm>
          <a:custGeom>
            <a:avLst/>
            <a:gdLst/>
            <a:ahLst/>
            <a:cxnLst/>
            <a:rect l="l" t="t" r="r" b="b"/>
            <a:pathLst>
              <a:path w="727" h="1085" extrusionOk="0">
                <a:moveTo>
                  <a:pt x="679" y="608"/>
                </a:moveTo>
                <a:cubicBezTo>
                  <a:pt x="620" y="882"/>
                  <a:pt x="441" y="1084"/>
                  <a:pt x="263" y="1048"/>
                </a:cubicBezTo>
                <a:cubicBezTo>
                  <a:pt x="96" y="1013"/>
                  <a:pt x="1" y="763"/>
                  <a:pt x="60" y="477"/>
                </a:cubicBezTo>
                <a:cubicBezTo>
                  <a:pt x="120" y="203"/>
                  <a:pt x="298" y="1"/>
                  <a:pt x="465" y="36"/>
                </a:cubicBezTo>
                <a:cubicBezTo>
                  <a:pt x="644" y="72"/>
                  <a:pt x="727" y="322"/>
                  <a:pt x="679" y="608"/>
                </a:cubicBezTo>
                <a:close/>
              </a:path>
            </a:pathLst>
          </a:custGeom>
          <a:solidFill>
            <a:srgbClr val="F39E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4" name="Google Shape;364;p36"/>
          <p:cNvSpPr/>
          <p:nvPr/>
        </p:nvSpPr>
        <p:spPr>
          <a:xfrm>
            <a:off x="7884191" y="1034553"/>
            <a:ext cx="195815" cy="275279"/>
          </a:xfrm>
          <a:custGeom>
            <a:avLst/>
            <a:gdLst/>
            <a:ahLst/>
            <a:cxnLst/>
            <a:rect l="l" t="t" r="r" b="b"/>
            <a:pathLst>
              <a:path w="2787" h="3918" extrusionOk="0">
                <a:moveTo>
                  <a:pt x="1465" y="786"/>
                </a:moveTo>
                <a:cubicBezTo>
                  <a:pt x="1072" y="786"/>
                  <a:pt x="882" y="346"/>
                  <a:pt x="441" y="655"/>
                </a:cubicBezTo>
                <a:cubicBezTo>
                  <a:pt x="1" y="965"/>
                  <a:pt x="215" y="2822"/>
                  <a:pt x="894" y="3406"/>
                </a:cubicBezTo>
                <a:cubicBezTo>
                  <a:pt x="1501" y="3918"/>
                  <a:pt x="2120" y="3549"/>
                  <a:pt x="2346" y="3179"/>
                </a:cubicBezTo>
                <a:cubicBezTo>
                  <a:pt x="2549" y="2858"/>
                  <a:pt x="2787" y="2144"/>
                  <a:pt x="2632" y="1275"/>
                </a:cubicBezTo>
                <a:cubicBezTo>
                  <a:pt x="2418" y="1"/>
                  <a:pt x="1894" y="786"/>
                  <a:pt x="1465" y="786"/>
                </a:cubicBezTo>
                <a:close/>
              </a:path>
            </a:pathLst>
          </a:custGeom>
          <a:solidFill>
            <a:srgbClr val="F39E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5" name="Google Shape;365;p36"/>
          <p:cNvSpPr/>
          <p:nvPr/>
        </p:nvSpPr>
        <p:spPr>
          <a:xfrm>
            <a:off x="7516940" y="2100337"/>
            <a:ext cx="141433" cy="184081"/>
          </a:xfrm>
          <a:custGeom>
            <a:avLst/>
            <a:gdLst/>
            <a:ahLst/>
            <a:cxnLst/>
            <a:rect l="l" t="t" r="r" b="b"/>
            <a:pathLst>
              <a:path w="2013" h="2620" extrusionOk="0">
                <a:moveTo>
                  <a:pt x="132" y="703"/>
                </a:moveTo>
                <a:cubicBezTo>
                  <a:pt x="144" y="131"/>
                  <a:pt x="560" y="72"/>
                  <a:pt x="846" y="36"/>
                </a:cubicBezTo>
                <a:cubicBezTo>
                  <a:pt x="1132" y="0"/>
                  <a:pt x="1287" y="250"/>
                  <a:pt x="1584" y="310"/>
                </a:cubicBezTo>
                <a:cubicBezTo>
                  <a:pt x="1882" y="369"/>
                  <a:pt x="1989" y="643"/>
                  <a:pt x="1858" y="1262"/>
                </a:cubicBezTo>
                <a:cubicBezTo>
                  <a:pt x="1751" y="1774"/>
                  <a:pt x="2013" y="1917"/>
                  <a:pt x="1787" y="2262"/>
                </a:cubicBezTo>
                <a:cubicBezTo>
                  <a:pt x="1561" y="2608"/>
                  <a:pt x="560" y="2619"/>
                  <a:pt x="203" y="2036"/>
                </a:cubicBezTo>
                <a:cubicBezTo>
                  <a:pt x="1" y="1703"/>
                  <a:pt x="108" y="1310"/>
                  <a:pt x="132" y="703"/>
                </a:cubicBezTo>
                <a:close/>
              </a:path>
            </a:pathLst>
          </a:custGeom>
          <a:solidFill>
            <a:srgbClr val="F39E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6" name="Google Shape;366;p36"/>
          <p:cNvSpPr/>
          <p:nvPr/>
        </p:nvSpPr>
        <p:spPr>
          <a:xfrm>
            <a:off x="7680085" y="1305618"/>
            <a:ext cx="768012" cy="928626"/>
          </a:xfrm>
          <a:custGeom>
            <a:avLst/>
            <a:gdLst/>
            <a:ahLst/>
            <a:cxnLst/>
            <a:rect l="l" t="t" r="r" b="b"/>
            <a:pathLst>
              <a:path w="10931" h="13217" extrusionOk="0">
                <a:moveTo>
                  <a:pt x="6156" y="48"/>
                </a:moveTo>
                <a:cubicBezTo>
                  <a:pt x="6323" y="167"/>
                  <a:pt x="6299" y="726"/>
                  <a:pt x="5989" y="1131"/>
                </a:cubicBezTo>
                <a:cubicBezTo>
                  <a:pt x="5989" y="1131"/>
                  <a:pt x="5394" y="1977"/>
                  <a:pt x="4358" y="2119"/>
                </a:cubicBezTo>
                <a:cubicBezTo>
                  <a:pt x="3322" y="2262"/>
                  <a:pt x="3120" y="1477"/>
                  <a:pt x="3120" y="1477"/>
                </a:cubicBezTo>
                <a:cubicBezTo>
                  <a:pt x="2953" y="1012"/>
                  <a:pt x="3120" y="560"/>
                  <a:pt x="3215" y="464"/>
                </a:cubicBezTo>
                <a:cubicBezTo>
                  <a:pt x="3215" y="464"/>
                  <a:pt x="1822" y="667"/>
                  <a:pt x="846" y="1596"/>
                </a:cubicBezTo>
                <a:cubicBezTo>
                  <a:pt x="846" y="1596"/>
                  <a:pt x="1" y="2405"/>
                  <a:pt x="1596" y="6489"/>
                </a:cubicBezTo>
                <a:cubicBezTo>
                  <a:pt x="1596" y="6489"/>
                  <a:pt x="2906" y="9108"/>
                  <a:pt x="2727" y="11621"/>
                </a:cubicBezTo>
                <a:cubicBezTo>
                  <a:pt x="2727" y="11621"/>
                  <a:pt x="5823" y="13216"/>
                  <a:pt x="8156" y="10894"/>
                </a:cubicBezTo>
                <a:cubicBezTo>
                  <a:pt x="8156" y="10894"/>
                  <a:pt x="8180" y="10073"/>
                  <a:pt x="9037" y="7537"/>
                </a:cubicBezTo>
                <a:cubicBezTo>
                  <a:pt x="9907" y="5001"/>
                  <a:pt x="10931" y="3155"/>
                  <a:pt x="8906" y="381"/>
                </a:cubicBezTo>
                <a:cubicBezTo>
                  <a:pt x="8906" y="381"/>
                  <a:pt x="7775" y="0"/>
                  <a:pt x="6156" y="48"/>
                </a:cubicBezTo>
                <a:close/>
              </a:path>
            </a:pathLst>
          </a:custGeom>
          <a:solidFill>
            <a:srgbClr val="CAE7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7" name="Google Shape;367;p36"/>
          <p:cNvSpPr/>
          <p:nvPr/>
        </p:nvSpPr>
        <p:spPr>
          <a:xfrm>
            <a:off x="8160244" y="2040053"/>
            <a:ext cx="235160" cy="202560"/>
          </a:xfrm>
          <a:custGeom>
            <a:avLst/>
            <a:gdLst/>
            <a:ahLst/>
            <a:cxnLst/>
            <a:rect l="l" t="t" r="r" b="b"/>
            <a:pathLst>
              <a:path w="3347" h="2883" extrusionOk="0">
                <a:moveTo>
                  <a:pt x="2632" y="2215"/>
                </a:moveTo>
                <a:cubicBezTo>
                  <a:pt x="3108" y="1787"/>
                  <a:pt x="3346" y="1596"/>
                  <a:pt x="3311" y="1465"/>
                </a:cubicBezTo>
                <a:cubicBezTo>
                  <a:pt x="3275" y="1334"/>
                  <a:pt x="2882" y="394"/>
                  <a:pt x="2430" y="310"/>
                </a:cubicBezTo>
                <a:cubicBezTo>
                  <a:pt x="1977" y="227"/>
                  <a:pt x="1191" y="168"/>
                  <a:pt x="882" y="84"/>
                </a:cubicBezTo>
                <a:cubicBezTo>
                  <a:pt x="584" y="1"/>
                  <a:pt x="441" y="215"/>
                  <a:pt x="227" y="298"/>
                </a:cubicBezTo>
                <a:cubicBezTo>
                  <a:pt x="1" y="370"/>
                  <a:pt x="310" y="679"/>
                  <a:pt x="656" y="691"/>
                </a:cubicBezTo>
                <a:cubicBezTo>
                  <a:pt x="656" y="691"/>
                  <a:pt x="334" y="1001"/>
                  <a:pt x="370" y="1227"/>
                </a:cubicBezTo>
                <a:cubicBezTo>
                  <a:pt x="429" y="1608"/>
                  <a:pt x="953" y="1596"/>
                  <a:pt x="1060" y="1775"/>
                </a:cubicBezTo>
                <a:cubicBezTo>
                  <a:pt x="1251" y="2096"/>
                  <a:pt x="1906" y="2882"/>
                  <a:pt x="2632" y="2215"/>
                </a:cubicBezTo>
                <a:close/>
              </a:path>
            </a:pathLst>
          </a:custGeom>
          <a:solidFill>
            <a:srgbClr val="F39E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8" name="Google Shape;368;p36"/>
          <p:cNvSpPr/>
          <p:nvPr/>
        </p:nvSpPr>
        <p:spPr>
          <a:xfrm>
            <a:off x="7784632" y="3720689"/>
            <a:ext cx="290385" cy="412496"/>
          </a:xfrm>
          <a:custGeom>
            <a:avLst/>
            <a:gdLst/>
            <a:ahLst/>
            <a:cxnLst/>
            <a:rect l="l" t="t" r="r" b="b"/>
            <a:pathLst>
              <a:path w="4133" h="5871" extrusionOk="0">
                <a:moveTo>
                  <a:pt x="2108" y="334"/>
                </a:moveTo>
                <a:cubicBezTo>
                  <a:pt x="2049" y="1203"/>
                  <a:pt x="227" y="3858"/>
                  <a:pt x="72" y="4489"/>
                </a:cubicBezTo>
                <a:cubicBezTo>
                  <a:pt x="72" y="4489"/>
                  <a:pt x="1" y="5037"/>
                  <a:pt x="370" y="5346"/>
                </a:cubicBezTo>
                <a:cubicBezTo>
                  <a:pt x="989" y="5870"/>
                  <a:pt x="3549" y="5715"/>
                  <a:pt x="3906" y="5227"/>
                </a:cubicBezTo>
                <a:cubicBezTo>
                  <a:pt x="3906" y="5227"/>
                  <a:pt x="4132" y="4882"/>
                  <a:pt x="4049" y="4358"/>
                </a:cubicBezTo>
                <a:cubicBezTo>
                  <a:pt x="4025" y="4144"/>
                  <a:pt x="3632" y="3275"/>
                  <a:pt x="3656" y="3191"/>
                </a:cubicBezTo>
                <a:cubicBezTo>
                  <a:pt x="3680" y="3096"/>
                  <a:pt x="3954" y="2870"/>
                  <a:pt x="3906" y="2536"/>
                </a:cubicBezTo>
                <a:cubicBezTo>
                  <a:pt x="3847" y="2203"/>
                  <a:pt x="3775" y="1822"/>
                  <a:pt x="3656" y="1643"/>
                </a:cubicBezTo>
                <a:cubicBezTo>
                  <a:pt x="3597" y="1548"/>
                  <a:pt x="2918" y="584"/>
                  <a:pt x="2668" y="334"/>
                </a:cubicBezTo>
                <a:cubicBezTo>
                  <a:pt x="2334" y="0"/>
                  <a:pt x="2108" y="334"/>
                  <a:pt x="2108" y="334"/>
                </a:cubicBezTo>
                <a:close/>
              </a:path>
            </a:pathLst>
          </a:custGeom>
          <a:solidFill>
            <a:srgbClr val="1D3F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6498" name="Picture 2" descr="citati – Planinarski Klub &quot;UNLIMITED&quot;"/>
          <p:cNvPicPr>
            <a:picLocks noChangeAspect="1" noChangeArrowheads="1"/>
          </p:cNvPicPr>
          <p:nvPr/>
        </p:nvPicPr>
        <p:blipFill>
          <a:blip r:embed="rId1"/>
          <a:srcRect t="28777" b="15588"/>
          <a:stretch>
            <a:fillRect/>
          </a:stretch>
        </p:blipFill>
        <p:spPr bwMode="auto">
          <a:xfrm>
            <a:off x="3505200" y="3638550"/>
            <a:ext cx="2590800" cy="13691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8" name="TextBox 47"/>
          <p:cNvSpPr txBox="1"/>
          <p:nvPr/>
        </p:nvSpPr>
        <p:spPr>
          <a:xfrm>
            <a:off x="7391400" y="4629150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b="1" dirty="0" smtClean="0">
                <a:solidFill>
                  <a:schemeClr val="accent4">
                    <a:lumMod val="25000"/>
                  </a:schemeClr>
                </a:solidFill>
              </a:rPr>
              <a:t>ГО Звездара</a:t>
            </a:r>
            <a:endParaRPr lang="en-GB" sz="1200" b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57;p45"/>
          <p:cNvGrpSpPr/>
          <p:nvPr/>
        </p:nvGrpSpPr>
        <p:grpSpPr>
          <a:xfrm>
            <a:off x="4751224" y="87448"/>
            <a:ext cx="1078854" cy="904114"/>
            <a:chOff x="9958224" y="-3911252"/>
            <a:chExt cx="1078854" cy="904114"/>
          </a:xfrm>
        </p:grpSpPr>
        <p:sp>
          <p:nvSpPr>
            <p:cNvPr id="658" name="Google Shape;658;p45"/>
            <p:cNvSpPr/>
            <p:nvPr/>
          </p:nvSpPr>
          <p:spPr>
            <a:xfrm rot="-4276674">
              <a:off x="10121790" y="-3873466"/>
              <a:ext cx="673902" cy="828543"/>
            </a:xfrm>
            <a:custGeom>
              <a:avLst/>
              <a:gdLst/>
              <a:ahLst/>
              <a:cxnLst/>
              <a:rect l="l" t="t" r="r" b="b"/>
              <a:pathLst>
                <a:path w="8919" h="10966" extrusionOk="0">
                  <a:moveTo>
                    <a:pt x="6692" y="1357"/>
                  </a:moveTo>
                  <a:cubicBezTo>
                    <a:pt x="4228" y="0"/>
                    <a:pt x="1" y="822"/>
                    <a:pt x="1" y="3882"/>
                  </a:cubicBezTo>
                  <a:cubicBezTo>
                    <a:pt x="1" y="5227"/>
                    <a:pt x="620" y="5715"/>
                    <a:pt x="1322" y="6668"/>
                  </a:cubicBezTo>
                  <a:cubicBezTo>
                    <a:pt x="2346" y="8049"/>
                    <a:pt x="3168" y="10966"/>
                    <a:pt x="5442" y="9620"/>
                  </a:cubicBezTo>
                  <a:cubicBezTo>
                    <a:pt x="7180" y="8584"/>
                    <a:pt x="8919" y="5263"/>
                    <a:pt x="8323" y="3262"/>
                  </a:cubicBezTo>
                  <a:cubicBezTo>
                    <a:pt x="8061" y="2417"/>
                    <a:pt x="7466" y="1786"/>
                    <a:pt x="6692" y="1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" name="Google Shape;659;p45"/>
            <p:cNvSpPr/>
            <p:nvPr/>
          </p:nvSpPr>
          <p:spPr>
            <a:xfrm rot="-4276674">
              <a:off x="10811348" y="-3736018"/>
              <a:ext cx="190784" cy="210574"/>
            </a:xfrm>
            <a:custGeom>
              <a:avLst/>
              <a:gdLst/>
              <a:ahLst/>
              <a:cxnLst/>
              <a:rect l="l" t="t" r="r" b="b"/>
              <a:pathLst>
                <a:path w="2525" h="2787" extrusionOk="0">
                  <a:moveTo>
                    <a:pt x="453" y="2203"/>
                  </a:moveTo>
                  <a:cubicBezTo>
                    <a:pt x="1251" y="2786"/>
                    <a:pt x="2346" y="1834"/>
                    <a:pt x="2442" y="1024"/>
                  </a:cubicBezTo>
                  <a:cubicBezTo>
                    <a:pt x="2525" y="286"/>
                    <a:pt x="1394" y="0"/>
                    <a:pt x="846" y="203"/>
                  </a:cubicBezTo>
                  <a:cubicBezTo>
                    <a:pt x="453" y="358"/>
                    <a:pt x="179" y="703"/>
                    <a:pt x="84" y="1084"/>
                  </a:cubicBezTo>
                  <a:cubicBezTo>
                    <a:pt x="1" y="1489"/>
                    <a:pt x="132" y="1941"/>
                    <a:pt x="453" y="22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660" name="Google Shape;660;p4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027100" y="1709313"/>
            <a:ext cx="3403800" cy="1724874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661" name="Google Shape;661;p45"/>
          <p:cNvSpPr/>
          <p:nvPr/>
        </p:nvSpPr>
        <p:spPr>
          <a:xfrm rot="3565995">
            <a:off x="5887355" y="4257108"/>
            <a:ext cx="474847" cy="640642"/>
          </a:xfrm>
          <a:custGeom>
            <a:avLst/>
            <a:gdLst/>
            <a:ahLst/>
            <a:cxnLst/>
            <a:rect l="l" t="t" r="r" b="b"/>
            <a:pathLst>
              <a:path w="4740" h="6395" extrusionOk="0">
                <a:moveTo>
                  <a:pt x="2608" y="1989"/>
                </a:moveTo>
                <a:cubicBezTo>
                  <a:pt x="2394" y="2406"/>
                  <a:pt x="1906" y="2561"/>
                  <a:pt x="1489" y="2775"/>
                </a:cubicBezTo>
                <a:cubicBezTo>
                  <a:pt x="596" y="3275"/>
                  <a:pt x="1" y="4418"/>
                  <a:pt x="429" y="5335"/>
                </a:cubicBezTo>
                <a:cubicBezTo>
                  <a:pt x="727" y="5990"/>
                  <a:pt x="1489" y="6394"/>
                  <a:pt x="2215" y="6323"/>
                </a:cubicBezTo>
                <a:cubicBezTo>
                  <a:pt x="2942" y="6251"/>
                  <a:pt x="3584" y="5739"/>
                  <a:pt x="3894" y="5085"/>
                </a:cubicBezTo>
                <a:cubicBezTo>
                  <a:pt x="4204" y="4430"/>
                  <a:pt x="4204" y="3656"/>
                  <a:pt x="3954" y="2977"/>
                </a:cubicBezTo>
                <a:cubicBezTo>
                  <a:pt x="3787" y="2513"/>
                  <a:pt x="3525" y="1965"/>
                  <a:pt x="3846" y="1584"/>
                </a:cubicBezTo>
                <a:cubicBezTo>
                  <a:pt x="3954" y="1465"/>
                  <a:pt x="4120" y="1394"/>
                  <a:pt x="4239" y="1275"/>
                </a:cubicBezTo>
                <a:cubicBezTo>
                  <a:pt x="4739" y="727"/>
                  <a:pt x="3989" y="1"/>
                  <a:pt x="3406" y="191"/>
                </a:cubicBezTo>
                <a:cubicBezTo>
                  <a:pt x="2572" y="441"/>
                  <a:pt x="2906" y="1441"/>
                  <a:pt x="2608" y="19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Rectangle 15"/>
          <p:cNvSpPr/>
          <p:nvPr/>
        </p:nvSpPr>
        <p:spPr>
          <a:xfrm>
            <a:off x="494097" y="151377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1800" dirty="0" smtClean="0"/>
              <a:t>Више </a:t>
            </a:r>
            <a:r>
              <a:rPr lang="ru-RU" sz="1800" dirty="0" smtClean="0"/>
              <a:t>од 270 милиона тона пластике се произведе широм света сваке </a:t>
            </a:r>
            <a:r>
              <a:rPr lang="ru-RU" sz="1800" dirty="0" smtClean="0"/>
              <a:t>године</a:t>
            </a:r>
            <a:endParaRPr lang="ru-RU" sz="1800" dirty="0" smtClean="0"/>
          </a:p>
          <a:p>
            <a:pPr fontAlgn="base"/>
            <a:endParaRPr lang="ru-RU" sz="1800" dirty="0" smtClean="0"/>
          </a:p>
          <a:p>
            <a:pPr fontAlgn="base"/>
            <a:r>
              <a:rPr lang="ru-RU" sz="1800" dirty="0" smtClean="0"/>
              <a:t>Око 8 </a:t>
            </a:r>
            <a:r>
              <a:rPr lang="ru-RU" sz="1800" dirty="0" smtClean="0"/>
              <a:t>милиона тона </a:t>
            </a:r>
            <a:r>
              <a:rPr lang="ru-RU" sz="1800" dirty="0" smtClean="0"/>
              <a:t>(</a:t>
            </a:r>
            <a:r>
              <a:rPr lang="ru-RU" sz="1800" dirty="0" smtClean="0"/>
              <a:t>3% годишњег пластичног отпада) </a:t>
            </a:r>
            <a:r>
              <a:rPr lang="ru-RU" sz="1800" dirty="0" smtClean="0"/>
              <a:t>заврши у океанима.</a:t>
            </a:r>
            <a:endParaRPr lang="ru-RU" sz="1800" dirty="0" smtClean="0"/>
          </a:p>
          <a:p>
            <a:pPr fontAlgn="base"/>
            <a:endParaRPr lang="ru-RU" sz="1800" dirty="0" smtClean="0"/>
          </a:p>
          <a:p>
            <a:pPr fontAlgn="base"/>
            <a:r>
              <a:rPr lang="ru-RU" sz="1800" dirty="0" smtClean="0"/>
              <a:t>Утицај </a:t>
            </a:r>
            <a:r>
              <a:rPr lang="ru-RU" sz="1800" dirty="0" smtClean="0"/>
              <a:t>пластике на екосистеме и дивље животиње је </a:t>
            </a:r>
            <a:r>
              <a:rPr lang="ru-RU" sz="1800" dirty="0" smtClean="0"/>
              <a:t>поражавајући.</a:t>
            </a:r>
            <a:endParaRPr lang="en-GB" sz="1800" dirty="0"/>
          </a:p>
        </p:txBody>
      </p:sp>
      <p:sp>
        <p:nvSpPr>
          <p:cNvPr id="17" name="Google Shape;495;p41"/>
          <p:cNvSpPr txBox="1"/>
          <p:nvPr/>
        </p:nvSpPr>
        <p:spPr>
          <a:xfrm>
            <a:off x="533400" y="666750"/>
            <a:ext cx="41814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sr-Cyrl-RS" sz="36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ЧИЊЕНИЦЕ</a:t>
            </a:r>
            <a:endParaRPr kumimoji="0" lang="sr-Cyrl-RS" sz="36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sym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2400" y="4781550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b="1" dirty="0" smtClean="0">
                <a:solidFill>
                  <a:schemeClr val="accent4">
                    <a:lumMod val="25000"/>
                  </a:schemeClr>
                </a:solidFill>
              </a:rPr>
              <a:t>ГО Звездара</a:t>
            </a:r>
            <a:endParaRPr lang="en-GB" sz="1200" b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57;p45"/>
          <p:cNvGrpSpPr/>
          <p:nvPr/>
        </p:nvGrpSpPr>
        <p:grpSpPr>
          <a:xfrm>
            <a:off x="4751224" y="87448"/>
            <a:ext cx="1078854" cy="904114"/>
            <a:chOff x="9958224" y="-3911252"/>
            <a:chExt cx="1078854" cy="904114"/>
          </a:xfrm>
        </p:grpSpPr>
        <p:sp>
          <p:nvSpPr>
            <p:cNvPr id="658" name="Google Shape;658;p45"/>
            <p:cNvSpPr/>
            <p:nvPr/>
          </p:nvSpPr>
          <p:spPr>
            <a:xfrm rot="-4276674">
              <a:off x="10121790" y="-3873466"/>
              <a:ext cx="673902" cy="828543"/>
            </a:xfrm>
            <a:custGeom>
              <a:avLst/>
              <a:gdLst/>
              <a:ahLst/>
              <a:cxnLst/>
              <a:rect l="l" t="t" r="r" b="b"/>
              <a:pathLst>
                <a:path w="8919" h="10966" extrusionOk="0">
                  <a:moveTo>
                    <a:pt x="6692" y="1357"/>
                  </a:moveTo>
                  <a:cubicBezTo>
                    <a:pt x="4228" y="0"/>
                    <a:pt x="1" y="822"/>
                    <a:pt x="1" y="3882"/>
                  </a:cubicBezTo>
                  <a:cubicBezTo>
                    <a:pt x="1" y="5227"/>
                    <a:pt x="620" y="5715"/>
                    <a:pt x="1322" y="6668"/>
                  </a:cubicBezTo>
                  <a:cubicBezTo>
                    <a:pt x="2346" y="8049"/>
                    <a:pt x="3168" y="10966"/>
                    <a:pt x="5442" y="9620"/>
                  </a:cubicBezTo>
                  <a:cubicBezTo>
                    <a:pt x="7180" y="8584"/>
                    <a:pt x="8919" y="5263"/>
                    <a:pt x="8323" y="3262"/>
                  </a:cubicBezTo>
                  <a:cubicBezTo>
                    <a:pt x="8061" y="2417"/>
                    <a:pt x="7466" y="1786"/>
                    <a:pt x="6692" y="1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" name="Google Shape;659;p45"/>
            <p:cNvSpPr/>
            <p:nvPr/>
          </p:nvSpPr>
          <p:spPr>
            <a:xfrm rot="-4276674">
              <a:off x="10811348" y="-3736018"/>
              <a:ext cx="190784" cy="210574"/>
            </a:xfrm>
            <a:custGeom>
              <a:avLst/>
              <a:gdLst/>
              <a:ahLst/>
              <a:cxnLst/>
              <a:rect l="l" t="t" r="r" b="b"/>
              <a:pathLst>
                <a:path w="2525" h="2787" extrusionOk="0">
                  <a:moveTo>
                    <a:pt x="453" y="2203"/>
                  </a:moveTo>
                  <a:cubicBezTo>
                    <a:pt x="1251" y="2786"/>
                    <a:pt x="2346" y="1834"/>
                    <a:pt x="2442" y="1024"/>
                  </a:cubicBezTo>
                  <a:cubicBezTo>
                    <a:pt x="2525" y="286"/>
                    <a:pt x="1394" y="0"/>
                    <a:pt x="846" y="203"/>
                  </a:cubicBezTo>
                  <a:cubicBezTo>
                    <a:pt x="453" y="358"/>
                    <a:pt x="179" y="703"/>
                    <a:pt x="84" y="1084"/>
                  </a:cubicBezTo>
                  <a:cubicBezTo>
                    <a:pt x="1" y="1489"/>
                    <a:pt x="132" y="1941"/>
                    <a:pt x="453" y="22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660" name="Google Shape;660;p4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027100" y="1709313"/>
            <a:ext cx="3403800" cy="1724874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661" name="Google Shape;661;p45"/>
          <p:cNvSpPr/>
          <p:nvPr/>
        </p:nvSpPr>
        <p:spPr>
          <a:xfrm rot="3565995">
            <a:off x="5887355" y="4257108"/>
            <a:ext cx="474847" cy="640642"/>
          </a:xfrm>
          <a:custGeom>
            <a:avLst/>
            <a:gdLst/>
            <a:ahLst/>
            <a:cxnLst/>
            <a:rect l="l" t="t" r="r" b="b"/>
            <a:pathLst>
              <a:path w="4740" h="6395" extrusionOk="0">
                <a:moveTo>
                  <a:pt x="2608" y="1989"/>
                </a:moveTo>
                <a:cubicBezTo>
                  <a:pt x="2394" y="2406"/>
                  <a:pt x="1906" y="2561"/>
                  <a:pt x="1489" y="2775"/>
                </a:cubicBezTo>
                <a:cubicBezTo>
                  <a:pt x="596" y="3275"/>
                  <a:pt x="1" y="4418"/>
                  <a:pt x="429" y="5335"/>
                </a:cubicBezTo>
                <a:cubicBezTo>
                  <a:pt x="727" y="5990"/>
                  <a:pt x="1489" y="6394"/>
                  <a:pt x="2215" y="6323"/>
                </a:cubicBezTo>
                <a:cubicBezTo>
                  <a:pt x="2942" y="6251"/>
                  <a:pt x="3584" y="5739"/>
                  <a:pt x="3894" y="5085"/>
                </a:cubicBezTo>
                <a:cubicBezTo>
                  <a:pt x="4204" y="4430"/>
                  <a:pt x="4204" y="3656"/>
                  <a:pt x="3954" y="2977"/>
                </a:cubicBezTo>
                <a:cubicBezTo>
                  <a:pt x="3787" y="2513"/>
                  <a:pt x="3525" y="1965"/>
                  <a:pt x="3846" y="1584"/>
                </a:cubicBezTo>
                <a:cubicBezTo>
                  <a:pt x="3954" y="1465"/>
                  <a:pt x="4120" y="1394"/>
                  <a:pt x="4239" y="1275"/>
                </a:cubicBezTo>
                <a:cubicBezTo>
                  <a:pt x="4739" y="727"/>
                  <a:pt x="3989" y="1"/>
                  <a:pt x="3406" y="191"/>
                </a:cubicBezTo>
                <a:cubicBezTo>
                  <a:pt x="2572" y="441"/>
                  <a:pt x="2906" y="1441"/>
                  <a:pt x="2608" y="19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Rectangle 15"/>
          <p:cNvSpPr/>
          <p:nvPr/>
        </p:nvSpPr>
        <p:spPr>
          <a:xfrm>
            <a:off x="609600" y="0"/>
            <a:ext cx="4572000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sr-Cyrl-RS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/>
            <a:endParaRPr lang="en-GB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sr-Cyrl-RS" sz="1800" dirty="0" smtClean="0">
                <a:solidFill>
                  <a:schemeClr val="accent2">
                    <a:lumMod val="75000"/>
                  </a:schemeClr>
                </a:solidFill>
              </a:rPr>
              <a:t>Ш</a:t>
            </a:r>
            <a:r>
              <a:rPr lang="sr-Cyrl-RS" sz="1800" dirty="0" smtClean="0">
                <a:solidFill>
                  <a:schemeClr val="accent2">
                    <a:lumMod val="75000"/>
                  </a:schemeClr>
                </a:solidFill>
              </a:rPr>
              <a:t>веђани су се досетили,</a:t>
            </a:r>
            <a:endParaRPr lang="sr-Cyrl-RS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sr-Cyrl-RS" sz="1800" dirty="0" smtClean="0">
                <a:solidFill>
                  <a:schemeClr val="accent2">
                    <a:lumMod val="75000"/>
                  </a:schemeClr>
                </a:solidFill>
              </a:rPr>
              <a:t>а остали прихватили:</a:t>
            </a:r>
            <a:endParaRPr lang="sr-Cyrl-RS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sr-Cyrl-RS" sz="1800" dirty="0" smtClean="0">
                <a:solidFill>
                  <a:schemeClr val="accent2">
                    <a:lumMod val="75000"/>
                  </a:schemeClr>
                </a:solidFill>
              </a:rPr>
              <a:t>да  се рекреирају и тако допринесу чистој животној средини.</a:t>
            </a:r>
            <a:endParaRPr lang="sr-Cyrl-RS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/>
            <a:endParaRPr lang="sr-Cyrl-RS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sr-Cyrl-RS" sz="1800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sr-Cyrl-RS" sz="1800" dirty="0" smtClean="0">
                <a:solidFill>
                  <a:schemeClr val="accent2">
                    <a:lumMod val="75000"/>
                  </a:schemeClr>
                </a:solidFill>
              </a:rPr>
              <a:t>шведском “покупити”</a:t>
            </a:r>
            <a:endParaRPr lang="sr-Cyrl-RS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en-GB" sz="1800" dirty="0" smtClean="0">
                <a:solidFill>
                  <a:schemeClr val="accent2">
                    <a:lumMod val="75000"/>
                  </a:schemeClr>
                </a:solidFill>
              </a:rPr>
              <a:t>‘</a:t>
            </a:r>
            <a:r>
              <a:rPr lang="sr-Latn-RS" sz="1800" dirty="0" err="1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GB" sz="1800" dirty="0" err="1" smtClean="0">
                <a:solidFill>
                  <a:schemeClr val="accent2">
                    <a:lumMod val="75000"/>
                  </a:schemeClr>
                </a:solidFill>
              </a:rPr>
              <a:t>locka</a:t>
            </a:r>
            <a:r>
              <a:rPr lang="en-GB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2">
                    <a:lumMod val="75000"/>
                  </a:schemeClr>
                </a:solidFill>
              </a:rPr>
              <a:t>upp</a:t>
            </a:r>
            <a:r>
              <a:rPr lang="en-GB" sz="1800" dirty="0" smtClean="0">
                <a:solidFill>
                  <a:schemeClr val="accent2">
                    <a:lumMod val="75000"/>
                  </a:schemeClr>
                </a:solidFill>
              </a:rPr>
              <a:t>’, </a:t>
            </a:r>
            <a:endParaRPr lang="sr-Cyrl-RS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sr-Cyrl-RS" sz="180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endParaRPr lang="en-GB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en-GB" sz="1800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sr-Latn-RS" sz="1800" dirty="0" smtClean="0">
                <a:solidFill>
                  <a:schemeClr val="accent2">
                    <a:lumMod val="75000"/>
                  </a:schemeClr>
                </a:solidFill>
              </a:rPr>
              <a:t>jogging </a:t>
            </a:r>
            <a:endParaRPr lang="sr-Latn-RS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sr-Latn-RS" sz="2000" b="1" dirty="0" smtClean="0">
                <a:solidFill>
                  <a:schemeClr val="accent2">
                    <a:lumMod val="75000"/>
                  </a:schemeClr>
                </a:solidFill>
              </a:rPr>
              <a:t>PLOGGING</a:t>
            </a:r>
            <a:r>
              <a:rPr lang="sr-Cyrl-R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sr-Cyrl-R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/>
            <a:endParaRPr lang="sr-Cyrl-RS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sr-Cyrl-RS" sz="1800" dirty="0" smtClean="0">
                <a:solidFill>
                  <a:schemeClr val="accent2">
                    <a:lumMod val="75000"/>
                  </a:schemeClr>
                </a:solidFill>
              </a:rPr>
              <a:t>Овај покрет се појавио 2016. године и проширио се на цео свет.</a:t>
            </a:r>
            <a:endParaRPr lang="sr-Cyrl-RS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/>
            <a:endParaRPr lang="sr-Cyrl-RS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sr-Cyrl-RS" sz="1800" dirty="0" smtClean="0">
                <a:solidFill>
                  <a:schemeClr val="accent2">
                    <a:lumMod val="75000"/>
                  </a:schemeClr>
                </a:solidFill>
              </a:rPr>
              <a:t>Наше мало, за окружење и нашу будућност је много!</a:t>
            </a:r>
            <a:endParaRPr lang="sr-Cyrl-RS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/>
            <a:r>
              <a:rPr lang="sr-Cyrl-R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en-GB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4781550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b="1" dirty="0" smtClean="0">
                <a:solidFill>
                  <a:schemeClr val="accent4">
                    <a:lumMod val="25000"/>
                  </a:schemeClr>
                </a:solidFill>
              </a:rPr>
              <a:t>ГО Звездара</a:t>
            </a:r>
            <a:endParaRPr lang="en-GB" sz="1200" b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57;p45"/>
          <p:cNvGrpSpPr/>
          <p:nvPr/>
        </p:nvGrpSpPr>
        <p:grpSpPr>
          <a:xfrm>
            <a:off x="4751224" y="87448"/>
            <a:ext cx="1078854" cy="904114"/>
            <a:chOff x="9958224" y="-3911252"/>
            <a:chExt cx="1078854" cy="904114"/>
          </a:xfrm>
        </p:grpSpPr>
        <p:sp>
          <p:nvSpPr>
            <p:cNvPr id="658" name="Google Shape;658;p45"/>
            <p:cNvSpPr/>
            <p:nvPr/>
          </p:nvSpPr>
          <p:spPr>
            <a:xfrm rot="-4276674">
              <a:off x="10121790" y="-3873466"/>
              <a:ext cx="673902" cy="828543"/>
            </a:xfrm>
            <a:custGeom>
              <a:avLst/>
              <a:gdLst/>
              <a:ahLst/>
              <a:cxnLst/>
              <a:rect l="l" t="t" r="r" b="b"/>
              <a:pathLst>
                <a:path w="8919" h="10966" extrusionOk="0">
                  <a:moveTo>
                    <a:pt x="6692" y="1357"/>
                  </a:moveTo>
                  <a:cubicBezTo>
                    <a:pt x="4228" y="0"/>
                    <a:pt x="1" y="822"/>
                    <a:pt x="1" y="3882"/>
                  </a:cubicBezTo>
                  <a:cubicBezTo>
                    <a:pt x="1" y="5227"/>
                    <a:pt x="620" y="5715"/>
                    <a:pt x="1322" y="6668"/>
                  </a:cubicBezTo>
                  <a:cubicBezTo>
                    <a:pt x="2346" y="8049"/>
                    <a:pt x="3168" y="10966"/>
                    <a:pt x="5442" y="9620"/>
                  </a:cubicBezTo>
                  <a:cubicBezTo>
                    <a:pt x="7180" y="8584"/>
                    <a:pt x="8919" y="5263"/>
                    <a:pt x="8323" y="3262"/>
                  </a:cubicBezTo>
                  <a:cubicBezTo>
                    <a:pt x="8061" y="2417"/>
                    <a:pt x="7466" y="1786"/>
                    <a:pt x="6692" y="1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" name="Google Shape;659;p45"/>
            <p:cNvSpPr/>
            <p:nvPr/>
          </p:nvSpPr>
          <p:spPr>
            <a:xfrm rot="-4276674">
              <a:off x="10811348" y="-3736018"/>
              <a:ext cx="190784" cy="210574"/>
            </a:xfrm>
            <a:custGeom>
              <a:avLst/>
              <a:gdLst/>
              <a:ahLst/>
              <a:cxnLst/>
              <a:rect l="l" t="t" r="r" b="b"/>
              <a:pathLst>
                <a:path w="2525" h="2787" extrusionOk="0">
                  <a:moveTo>
                    <a:pt x="453" y="2203"/>
                  </a:moveTo>
                  <a:cubicBezTo>
                    <a:pt x="1251" y="2786"/>
                    <a:pt x="2346" y="1834"/>
                    <a:pt x="2442" y="1024"/>
                  </a:cubicBezTo>
                  <a:cubicBezTo>
                    <a:pt x="2525" y="286"/>
                    <a:pt x="1394" y="0"/>
                    <a:pt x="846" y="203"/>
                  </a:cubicBezTo>
                  <a:cubicBezTo>
                    <a:pt x="453" y="358"/>
                    <a:pt x="179" y="703"/>
                    <a:pt x="84" y="1084"/>
                  </a:cubicBezTo>
                  <a:cubicBezTo>
                    <a:pt x="1" y="1489"/>
                    <a:pt x="132" y="1941"/>
                    <a:pt x="453" y="22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61" name="Google Shape;661;p45"/>
          <p:cNvSpPr/>
          <p:nvPr/>
        </p:nvSpPr>
        <p:spPr>
          <a:xfrm rot="3565995">
            <a:off x="5887355" y="4257108"/>
            <a:ext cx="474847" cy="640642"/>
          </a:xfrm>
          <a:custGeom>
            <a:avLst/>
            <a:gdLst/>
            <a:ahLst/>
            <a:cxnLst/>
            <a:rect l="l" t="t" r="r" b="b"/>
            <a:pathLst>
              <a:path w="4740" h="6395" extrusionOk="0">
                <a:moveTo>
                  <a:pt x="2608" y="1989"/>
                </a:moveTo>
                <a:cubicBezTo>
                  <a:pt x="2394" y="2406"/>
                  <a:pt x="1906" y="2561"/>
                  <a:pt x="1489" y="2775"/>
                </a:cubicBezTo>
                <a:cubicBezTo>
                  <a:pt x="596" y="3275"/>
                  <a:pt x="1" y="4418"/>
                  <a:pt x="429" y="5335"/>
                </a:cubicBezTo>
                <a:cubicBezTo>
                  <a:pt x="727" y="5990"/>
                  <a:pt x="1489" y="6394"/>
                  <a:pt x="2215" y="6323"/>
                </a:cubicBezTo>
                <a:cubicBezTo>
                  <a:pt x="2942" y="6251"/>
                  <a:pt x="3584" y="5739"/>
                  <a:pt x="3894" y="5085"/>
                </a:cubicBezTo>
                <a:cubicBezTo>
                  <a:pt x="4204" y="4430"/>
                  <a:pt x="4204" y="3656"/>
                  <a:pt x="3954" y="2977"/>
                </a:cubicBezTo>
                <a:cubicBezTo>
                  <a:pt x="3787" y="2513"/>
                  <a:pt x="3525" y="1965"/>
                  <a:pt x="3846" y="1584"/>
                </a:cubicBezTo>
                <a:cubicBezTo>
                  <a:pt x="3954" y="1465"/>
                  <a:pt x="4120" y="1394"/>
                  <a:pt x="4239" y="1275"/>
                </a:cubicBezTo>
                <a:cubicBezTo>
                  <a:pt x="4739" y="727"/>
                  <a:pt x="3989" y="1"/>
                  <a:pt x="3406" y="191"/>
                </a:cubicBezTo>
                <a:cubicBezTo>
                  <a:pt x="2572" y="441"/>
                  <a:pt x="2906" y="1441"/>
                  <a:pt x="2608" y="19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Rectangle 15"/>
          <p:cNvSpPr/>
          <p:nvPr/>
        </p:nvSpPr>
        <p:spPr>
          <a:xfrm>
            <a:off x="381000" y="142875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/>
              <a:t>Јесмо ли задовољни својим окружењем?</a:t>
            </a:r>
            <a:endParaRPr lang="ru-RU" sz="2000" dirty="0" smtClean="0"/>
          </a:p>
        </p:txBody>
      </p:sp>
      <p:sp>
        <p:nvSpPr>
          <p:cNvPr id="17" name="Google Shape;495;p41"/>
          <p:cNvSpPr txBox="1"/>
          <p:nvPr/>
        </p:nvSpPr>
        <p:spPr>
          <a:xfrm>
            <a:off x="533400" y="666750"/>
            <a:ext cx="50292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sr-Cyrl-RS" sz="36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ГДЕ СМО ТУ МИ? </a:t>
            </a:r>
            <a:endParaRPr kumimoji="0" lang="sr-Cyrl-RS" sz="36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sym typeface="Arial" panose="020B060402020202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57175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000" dirty="0" smtClean="0"/>
              <a:t>Шта можемо?</a:t>
            </a:r>
            <a:endParaRPr lang="ru-RU" sz="2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81000" y="203835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000" dirty="0" smtClean="0"/>
              <a:t>Могу ли комунална предузећа сама?</a:t>
            </a:r>
            <a:endParaRPr lang="ru-RU" sz="2000" dirty="0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4724400" y="1581150"/>
            <a:ext cx="3276599" cy="3562350"/>
            <a:chOff x="4724400" y="1581150"/>
            <a:chExt cx="3276599" cy="3562350"/>
          </a:xfrm>
        </p:grpSpPr>
        <p:pic>
          <p:nvPicPr>
            <p:cNvPr id="660" name="Google Shape;660;p45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4724400" y="1581150"/>
              <a:ext cx="3276599" cy="3562350"/>
            </a:xfrm>
            <a:prstGeom prst="flowChartConnector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</p:pic>
        <p:cxnSp>
          <p:nvCxnSpPr>
            <p:cNvPr id="15" name="Straight Connector 14"/>
            <p:cNvCxnSpPr/>
            <p:nvPr/>
          </p:nvCxnSpPr>
          <p:spPr>
            <a:xfrm rot="5400000">
              <a:off x="4953000" y="3790950"/>
              <a:ext cx="381000" cy="7620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7772400" y="4781550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b="1" dirty="0" smtClean="0">
                <a:solidFill>
                  <a:schemeClr val="accent4">
                    <a:lumMod val="25000"/>
                  </a:schemeClr>
                </a:solidFill>
              </a:rPr>
              <a:t>ГО Звездара</a:t>
            </a:r>
            <a:endParaRPr lang="en-GB" sz="12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pic>
        <p:nvPicPr>
          <p:cNvPr id="144388" name="Picture 4" descr="Balkan, reke i zagađenje: Satelitski snimak - kod Višegrada i dalje hiljade  kubika otpada - BBC News na srpsk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28950"/>
            <a:ext cx="3162300" cy="1777596"/>
          </a:xfrm>
          <a:prstGeom prst="ellipse">
            <a:avLst/>
          </a:prstGeom>
          <a:ln w="63500" cap="rnd">
            <a:solidFill>
              <a:schemeClr val="bg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57;p45"/>
          <p:cNvGrpSpPr/>
          <p:nvPr/>
        </p:nvGrpSpPr>
        <p:grpSpPr>
          <a:xfrm>
            <a:off x="4751224" y="87448"/>
            <a:ext cx="1078854" cy="904114"/>
            <a:chOff x="9958224" y="-3911252"/>
            <a:chExt cx="1078854" cy="904114"/>
          </a:xfrm>
        </p:grpSpPr>
        <p:sp>
          <p:nvSpPr>
            <p:cNvPr id="658" name="Google Shape;658;p45"/>
            <p:cNvSpPr/>
            <p:nvPr/>
          </p:nvSpPr>
          <p:spPr>
            <a:xfrm rot="-4276674">
              <a:off x="10121790" y="-3873466"/>
              <a:ext cx="673902" cy="828543"/>
            </a:xfrm>
            <a:custGeom>
              <a:avLst/>
              <a:gdLst/>
              <a:ahLst/>
              <a:cxnLst/>
              <a:rect l="l" t="t" r="r" b="b"/>
              <a:pathLst>
                <a:path w="8919" h="10966" extrusionOk="0">
                  <a:moveTo>
                    <a:pt x="6692" y="1357"/>
                  </a:moveTo>
                  <a:cubicBezTo>
                    <a:pt x="4228" y="0"/>
                    <a:pt x="1" y="822"/>
                    <a:pt x="1" y="3882"/>
                  </a:cubicBezTo>
                  <a:cubicBezTo>
                    <a:pt x="1" y="5227"/>
                    <a:pt x="620" y="5715"/>
                    <a:pt x="1322" y="6668"/>
                  </a:cubicBezTo>
                  <a:cubicBezTo>
                    <a:pt x="2346" y="8049"/>
                    <a:pt x="3168" y="10966"/>
                    <a:pt x="5442" y="9620"/>
                  </a:cubicBezTo>
                  <a:cubicBezTo>
                    <a:pt x="7180" y="8584"/>
                    <a:pt x="8919" y="5263"/>
                    <a:pt x="8323" y="3262"/>
                  </a:cubicBezTo>
                  <a:cubicBezTo>
                    <a:pt x="8061" y="2417"/>
                    <a:pt x="7466" y="1786"/>
                    <a:pt x="6692" y="1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" name="Google Shape;659;p45"/>
            <p:cNvSpPr/>
            <p:nvPr/>
          </p:nvSpPr>
          <p:spPr>
            <a:xfrm rot="-4276674">
              <a:off x="10811348" y="-3736018"/>
              <a:ext cx="190784" cy="210574"/>
            </a:xfrm>
            <a:custGeom>
              <a:avLst/>
              <a:gdLst/>
              <a:ahLst/>
              <a:cxnLst/>
              <a:rect l="l" t="t" r="r" b="b"/>
              <a:pathLst>
                <a:path w="2525" h="2787" extrusionOk="0">
                  <a:moveTo>
                    <a:pt x="453" y="2203"/>
                  </a:moveTo>
                  <a:cubicBezTo>
                    <a:pt x="1251" y="2786"/>
                    <a:pt x="2346" y="1834"/>
                    <a:pt x="2442" y="1024"/>
                  </a:cubicBezTo>
                  <a:cubicBezTo>
                    <a:pt x="2525" y="286"/>
                    <a:pt x="1394" y="0"/>
                    <a:pt x="846" y="203"/>
                  </a:cubicBezTo>
                  <a:cubicBezTo>
                    <a:pt x="453" y="358"/>
                    <a:pt x="179" y="703"/>
                    <a:pt x="84" y="1084"/>
                  </a:cubicBezTo>
                  <a:cubicBezTo>
                    <a:pt x="1" y="1489"/>
                    <a:pt x="132" y="1941"/>
                    <a:pt x="453" y="22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660" name="Google Shape;660;p4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495800" y="1352550"/>
            <a:ext cx="3935100" cy="2667000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661" name="Google Shape;661;p45"/>
          <p:cNvSpPr/>
          <p:nvPr/>
        </p:nvSpPr>
        <p:spPr>
          <a:xfrm rot="3565995">
            <a:off x="5887355" y="4257108"/>
            <a:ext cx="474847" cy="640642"/>
          </a:xfrm>
          <a:custGeom>
            <a:avLst/>
            <a:gdLst/>
            <a:ahLst/>
            <a:cxnLst/>
            <a:rect l="l" t="t" r="r" b="b"/>
            <a:pathLst>
              <a:path w="4740" h="6395" extrusionOk="0">
                <a:moveTo>
                  <a:pt x="2608" y="1989"/>
                </a:moveTo>
                <a:cubicBezTo>
                  <a:pt x="2394" y="2406"/>
                  <a:pt x="1906" y="2561"/>
                  <a:pt x="1489" y="2775"/>
                </a:cubicBezTo>
                <a:cubicBezTo>
                  <a:pt x="596" y="3275"/>
                  <a:pt x="1" y="4418"/>
                  <a:pt x="429" y="5335"/>
                </a:cubicBezTo>
                <a:cubicBezTo>
                  <a:pt x="727" y="5990"/>
                  <a:pt x="1489" y="6394"/>
                  <a:pt x="2215" y="6323"/>
                </a:cubicBezTo>
                <a:cubicBezTo>
                  <a:pt x="2942" y="6251"/>
                  <a:pt x="3584" y="5739"/>
                  <a:pt x="3894" y="5085"/>
                </a:cubicBezTo>
                <a:cubicBezTo>
                  <a:pt x="4204" y="4430"/>
                  <a:pt x="4204" y="3656"/>
                  <a:pt x="3954" y="2977"/>
                </a:cubicBezTo>
                <a:cubicBezTo>
                  <a:pt x="3787" y="2513"/>
                  <a:pt x="3525" y="1965"/>
                  <a:pt x="3846" y="1584"/>
                </a:cubicBezTo>
                <a:cubicBezTo>
                  <a:pt x="3954" y="1465"/>
                  <a:pt x="4120" y="1394"/>
                  <a:pt x="4239" y="1275"/>
                </a:cubicBezTo>
                <a:cubicBezTo>
                  <a:pt x="4739" y="727"/>
                  <a:pt x="3989" y="1"/>
                  <a:pt x="3406" y="191"/>
                </a:cubicBezTo>
                <a:cubicBezTo>
                  <a:pt x="2572" y="441"/>
                  <a:pt x="2906" y="1441"/>
                  <a:pt x="2608" y="19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Rectangle 15"/>
          <p:cNvSpPr/>
          <p:nvPr/>
        </p:nvSpPr>
        <p:spPr>
          <a:xfrm>
            <a:off x="609600" y="66675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sr-Cyrl-RS" b="1" dirty="0" smtClean="0">
                <a:solidFill>
                  <a:schemeClr val="accent3">
                    <a:lumMod val="75000"/>
                  </a:schemeClr>
                </a:solidFill>
              </a:rPr>
              <a:t>ШТА НАМ ТРЕБА ЗА ПЛОГИНГ?</a:t>
            </a:r>
            <a:endParaRPr lang="sr-Cyrl-R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fontAlgn="base"/>
            <a:endParaRPr lang="sr-Cyrl-R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fontAlgn="base"/>
            <a:r>
              <a:rPr lang="sr-Cyrl-RS" dirty="0" smtClean="0">
                <a:solidFill>
                  <a:schemeClr val="accent3">
                    <a:lumMod val="75000"/>
                  </a:schemeClr>
                </a:solidFill>
              </a:rPr>
              <a:t>Опрема за трчање, заштитне рукавице и кесе за отпатке.</a:t>
            </a:r>
            <a:endParaRPr lang="sr-Cyrl-R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962150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sr-Cyrl-RS" b="1" dirty="0" smtClean="0">
                <a:solidFill>
                  <a:schemeClr val="accent3">
                    <a:lumMod val="75000"/>
                  </a:schemeClr>
                </a:solidFill>
              </a:rPr>
              <a:t>ШТА ДОБИЈАМО ОД ПЛОГИНГА?</a:t>
            </a:r>
            <a:endParaRPr lang="sr-Cyrl-R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fontAlgn="base"/>
            <a:endParaRPr lang="sr-Cyrl-R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fontAlgn="base"/>
            <a:r>
              <a:rPr lang="sr-Cyrl-RS" dirty="0" smtClean="0">
                <a:solidFill>
                  <a:schemeClr val="accent3">
                    <a:lumMod val="75000"/>
                  </a:schemeClr>
                </a:solidFill>
              </a:rPr>
              <a:t>Држи заједницу на окупу – сви имају исти циљ</a:t>
            </a:r>
            <a:endParaRPr lang="sr-Cyrl-R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fontAlgn="base"/>
            <a:endParaRPr lang="sr-Cyrl-R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fontAlgn="base"/>
            <a:r>
              <a:rPr lang="sr-Cyrl-RS" dirty="0" smtClean="0">
                <a:solidFill>
                  <a:schemeClr val="accent3">
                    <a:lumMod val="75000"/>
                  </a:schemeClr>
                </a:solidFill>
              </a:rPr>
              <a:t>Више времена ћемо проводити напољу</a:t>
            </a:r>
            <a:endParaRPr lang="sr-Cyrl-R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fontAlgn="base"/>
            <a:endParaRPr lang="sr-Cyrl-R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fontAlgn="base"/>
            <a:r>
              <a:rPr lang="sr-Cyrl-RS" dirty="0" smtClean="0">
                <a:solidFill>
                  <a:schemeClr val="accent3">
                    <a:lumMod val="75000"/>
                  </a:schemeClr>
                </a:solidFill>
              </a:rPr>
              <a:t>Бићемо више мотивисани да вежбамо</a:t>
            </a:r>
            <a:endParaRPr lang="sr-Cyrl-R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fontAlgn="base"/>
            <a:endParaRPr lang="sr-Cyrl-R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fontAlgn="base"/>
            <a:r>
              <a:rPr lang="sr-Cyrl-RS" dirty="0" smtClean="0">
                <a:solidFill>
                  <a:schemeClr val="accent3">
                    <a:lumMod val="75000"/>
                  </a:schemeClr>
                </a:solidFill>
              </a:rPr>
              <a:t>Даје нам осећај да смо корисни</a:t>
            </a:r>
            <a:endParaRPr lang="sr-Cyrl-R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fontAlgn="base"/>
            <a:endParaRPr lang="sr-Cyrl-R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fontAlgn="base"/>
            <a:r>
              <a:rPr lang="sr-Cyrl-RS" dirty="0" smtClean="0">
                <a:solidFill>
                  <a:schemeClr val="accent3">
                    <a:lumMod val="75000"/>
                  </a:schemeClr>
                </a:solidFill>
              </a:rPr>
              <a:t>И све оне добробити за физичко и ментално здравље од бављења спортом</a:t>
            </a:r>
            <a:endParaRPr lang="sr-Cyrl-R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fontAlgn="base"/>
            <a:endParaRPr lang="sr-Cyrl-RS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2400" y="4781550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b="1" dirty="0" smtClean="0">
                <a:solidFill>
                  <a:schemeClr val="accent4">
                    <a:lumMod val="25000"/>
                  </a:schemeClr>
                </a:solidFill>
              </a:rPr>
              <a:t>ГО Звездара</a:t>
            </a:r>
            <a:endParaRPr lang="en-GB" sz="1200" b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3"/>
          <p:cNvSpPr txBox="1">
            <a:spLocks noGrp="1"/>
          </p:cNvSpPr>
          <p:nvPr>
            <p:ph type="subTitle" idx="1"/>
          </p:nvPr>
        </p:nvSpPr>
        <p:spPr>
          <a:xfrm>
            <a:off x="3657600" y="1962150"/>
            <a:ext cx="5257800" cy="13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 smtClean="0">
                <a:latin typeface="+mn-lt"/>
              </a:rPr>
              <a:t>Се покренемо...</a:t>
            </a:r>
            <a:endParaRPr lang="sr-Cyrl-RS" sz="2400" dirty="0" smtClean="0">
              <a:latin typeface="+mn-l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 smtClean="0">
                <a:latin typeface="+mn-lt"/>
              </a:rPr>
              <a:t>Промовишемо понашање...</a:t>
            </a:r>
            <a:endParaRPr lang="sr-Cyrl-RS" sz="2400" dirty="0" smtClean="0">
              <a:latin typeface="+mn-l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 smtClean="0">
                <a:latin typeface="+mn-lt"/>
              </a:rPr>
              <a:t>Изградимо културу...  </a:t>
            </a:r>
            <a:endParaRPr sz="2400">
              <a:latin typeface="+mn-lt"/>
            </a:endParaRPr>
          </a:p>
        </p:txBody>
      </p:sp>
      <p:grpSp>
        <p:nvGrpSpPr>
          <p:cNvPr id="2" name="Google Shape;575;p43"/>
          <p:cNvGrpSpPr/>
          <p:nvPr/>
        </p:nvGrpSpPr>
        <p:grpSpPr>
          <a:xfrm>
            <a:off x="3641458" y="871779"/>
            <a:ext cx="644788" cy="606796"/>
            <a:chOff x="8848458" y="-3126921"/>
            <a:chExt cx="644788" cy="606796"/>
          </a:xfrm>
        </p:grpSpPr>
        <p:sp>
          <p:nvSpPr>
            <p:cNvPr id="576" name="Google Shape;576;p43"/>
            <p:cNvSpPr/>
            <p:nvPr/>
          </p:nvSpPr>
          <p:spPr>
            <a:xfrm rot="-5950188">
              <a:off x="8936069" y="-3086577"/>
              <a:ext cx="469566" cy="577336"/>
            </a:xfrm>
            <a:custGeom>
              <a:avLst/>
              <a:gdLst/>
              <a:ahLst/>
              <a:cxnLst/>
              <a:rect l="l" t="t" r="r" b="b"/>
              <a:pathLst>
                <a:path w="8919" h="10966" extrusionOk="0">
                  <a:moveTo>
                    <a:pt x="6692" y="1357"/>
                  </a:moveTo>
                  <a:cubicBezTo>
                    <a:pt x="4228" y="0"/>
                    <a:pt x="1" y="822"/>
                    <a:pt x="1" y="3882"/>
                  </a:cubicBezTo>
                  <a:cubicBezTo>
                    <a:pt x="1" y="5227"/>
                    <a:pt x="620" y="5715"/>
                    <a:pt x="1322" y="6668"/>
                  </a:cubicBezTo>
                  <a:cubicBezTo>
                    <a:pt x="2346" y="8049"/>
                    <a:pt x="3168" y="10966"/>
                    <a:pt x="5442" y="9620"/>
                  </a:cubicBezTo>
                  <a:cubicBezTo>
                    <a:pt x="7180" y="8584"/>
                    <a:pt x="8919" y="5263"/>
                    <a:pt x="8323" y="3262"/>
                  </a:cubicBezTo>
                  <a:cubicBezTo>
                    <a:pt x="8061" y="2417"/>
                    <a:pt x="7466" y="1786"/>
                    <a:pt x="6692" y="1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7" name="Google Shape;577;p43"/>
            <p:cNvSpPr/>
            <p:nvPr/>
          </p:nvSpPr>
          <p:spPr>
            <a:xfrm rot="-5950188">
              <a:off x="9324377" y="-3122975"/>
              <a:ext cx="132936" cy="146729"/>
            </a:xfrm>
            <a:custGeom>
              <a:avLst/>
              <a:gdLst/>
              <a:ahLst/>
              <a:cxnLst/>
              <a:rect l="l" t="t" r="r" b="b"/>
              <a:pathLst>
                <a:path w="2525" h="2787" extrusionOk="0">
                  <a:moveTo>
                    <a:pt x="453" y="2203"/>
                  </a:moveTo>
                  <a:cubicBezTo>
                    <a:pt x="1251" y="2786"/>
                    <a:pt x="2346" y="1834"/>
                    <a:pt x="2442" y="1024"/>
                  </a:cubicBezTo>
                  <a:cubicBezTo>
                    <a:pt x="2525" y="286"/>
                    <a:pt x="1394" y="0"/>
                    <a:pt x="846" y="203"/>
                  </a:cubicBezTo>
                  <a:cubicBezTo>
                    <a:pt x="453" y="358"/>
                    <a:pt x="179" y="703"/>
                    <a:pt x="84" y="1084"/>
                  </a:cubicBezTo>
                  <a:cubicBezTo>
                    <a:pt x="1" y="1489"/>
                    <a:pt x="132" y="1941"/>
                    <a:pt x="453" y="22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78" name="Google Shape;578;p43"/>
          <p:cNvSpPr/>
          <p:nvPr/>
        </p:nvSpPr>
        <p:spPr>
          <a:xfrm rot="3186978">
            <a:off x="4995019" y="3962723"/>
            <a:ext cx="668757" cy="902271"/>
          </a:xfrm>
          <a:custGeom>
            <a:avLst/>
            <a:gdLst/>
            <a:ahLst/>
            <a:cxnLst/>
            <a:rect l="l" t="t" r="r" b="b"/>
            <a:pathLst>
              <a:path w="4740" h="6395" extrusionOk="0">
                <a:moveTo>
                  <a:pt x="2608" y="1989"/>
                </a:moveTo>
                <a:cubicBezTo>
                  <a:pt x="2394" y="2406"/>
                  <a:pt x="1906" y="2561"/>
                  <a:pt x="1489" y="2775"/>
                </a:cubicBezTo>
                <a:cubicBezTo>
                  <a:pt x="596" y="3275"/>
                  <a:pt x="1" y="4418"/>
                  <a:pt x="429" y="5335"/>
                </a:cubicBezTo>
                <a:cubicBezTo>
                  <a:pt x="727" y="5990"/>
                  <a:pt x="1489" y="6394"/>
                  <a:pt x="2215" y="6323"/>
                </a:cubicBezTo>
                <a:cubicBezTo>
                  <a:pt x="2942" y="6251"/>
                  <a:pt x="3584" y="5739"/>
                  <a:pt x="3894" y="5085"/>
                </a:cubicBezTo>
                <a:cubicBezTo>
                  <a:pt x="4204" y="4430"/>
                  <a:pt x="4204" y="3656"/>
                  <a:pt x="3954" y="2977"/>
                </a:cubicBezTo>
                <a:cubicBezTo>
                  <a:pt x="3787" y="2513"/>
                  <a:pt x="3525" y="1965"/>
                  <a:pt x="3846" y="1584"/>
                </a:cubicBezTo>
                <a:cubicBezTo>
                  <a:pt x="3954" y="1465"/>
                  <a:pt x="4120" y="1394"/>
                  <a:pt x="4239" y="1275"/>
                </a:cubicBezTo>
                <a:cubicBezTo>
                  <a:pt x="4739" y="727"/>
                  <a:pt x="3989" y="1"/>
                  <a:pt x="3406" y="191"/>
                </a:cubicBezTo>
                <a:cubicBezTo>
                  <a:pt x="2572" y="441"/>
                  <a:pt x="2906" y="1441"/>
                  <a:pt x="2608" y="19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" name="Google Shape;579;p43"/>
          <p:cNvGrpSpPr/>
          <p:nvPr/>
        </p:nvGrpSpPr>
        <p:grpSpPr>
          <a:xfrm>
            <a:off x="2025699" y="1776475"/>
            <a:ext cx="2260545" cy="2800953"/>
            <a:chOff x="2025699" y="1776475"/>
            <a:chExt cx="2260545" cy="2800953"/>
          </a:xfrm>
        </p:grpSpPr>
        <p:sp>
          <p:nvSpPr>
            <p:cNvPr id="580" name="Google Shape;580;p43"/>
            <p:cNvSpPr/>
            <p:nvPr/>
          </p:nvSpPr>
          <p:spPr>
            <a:xfrm>
              <a:off x="2025699" y="3949816"/>
              <a:ext cx="225108" cy="420937"/>
            </a:xfrm>
            <a:custGeom>
              <a:avLst/>
              <a:gdLst/>
              <a:ahLst/>
              <a:cxnLst/>
              <a:rect l="l" t="t" r="r" b="b"/>
              <a:pathLst>
                <a:path w="2490" h="4656" extrusionOk="0">
                  <a:moveTo>
                    <a:pt x="2275" y="667"/>
                  </a:moveTo>
                  <a:cubicBezTo>
                    <a:pt x="2239" y="322"/>
                    <a:pt x="1489" y="500"/>
                    <a:pt x="1061" y="250"/>
                  </a:cubicBezTo>
                  <a:cubicBezTo>
                    <a:pt x="620" y="0"/>
                    <a:pt x="382" y="179"/>
                    <a:pt x="239" y="810"/>
                  </a:cubicBezTo>
                  <a:cubicBezTo>
                    <a:pt x="96" y="1429"/>
                    <a:pt x="37" y="2394"/>
                    <a:pt x="25" y="2846"/>
                  </a:cubicBezTo>
                  <a:cubicBezTo>
                    <a:pt x="1" y="3298"/>
                    <a:pt x="537" y="4560"/>
                    <a:pt x="787" y="4608"/>
                  </a:cubicBezTo>
                  <a:cubicBezTo>
                    <a:pt x="1049" y="4656"/>
                    <a:pt x="1477" y="4144"/>
                    <a:pt x="1501" y="3953"/>
                  </a:cubicBezTo>
                  <a:cubicBezTo>
                    <a:pt x="1537" y="3763"/>
                    <a:pt x="1453" y="3036"/>
                    <a:pt x="1608" y="2894"/>
                  </a:cubicBezTo>
                  <a:cubicBezTo>
                    <a:pt x="1751" y="2739"/>
                    <a:pt x="2251" y="2001"/>
                    <a:pt x="2370" y="1560"/>
                  </a:cubicBezTo>
                  <a:cubicBezTo>
                    <a:pt x="2489" y="1131"/>
                    <a:pt x="2275" y="667"/>
                    <a:pt x="2275" y="667"/>
                  </a:cubicBezTo>
                  <a:close/>
                </a:path>
              </a:pathLst>
            </a:custGeom>
            <a:solidFill>
              <a:srgbClr val="58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1" name="Google Shape;581;p43"/>
            <p:cNvSpPr/>
            <p:nvPr/>
          </p:nvSpPr>
          <p:spPr>
            <a:xfrm>
              <a:off x="2186083" y="3067153"/>
              <a:ext cx="1042098" cy="1023775"/>
            </a:xfrm>
            <a:custGeom>
              <a:avLst/>
              <a:gdLst/>
              <a:ahLst/>
              <a:cxnLst/>
              <a:rect l="l" t="t" r="r" b="b"/>
              <a:pathLst>
                <a:path w="11527" h="11324" extrusionOk="0">
                  <a:moveTo>
                    <a:pt x="11526" y="1870"/>
                  </a:moveTo>
                  <a:cubicBezTo>
                    <a:pt x="11181" y="3822"/>
                    <a:pt x="8812" y="8644"/>
                    <a:pt x="7990" y="9037"/>
                  </a:cubicBezTo>
                  <a:cubicBezTo>
                    <a:pt x="7168" y="9430"/>
                    <a:pt x="4406" y="8906"/>
                    <a:pt x="596" y="11323"/>
                  </a:cubicBezTo>
                  <a:cubicBezTo>
                    <a:pt x="596" y="11323"/>
                    <a:pt x="1" y="11156"/>
                    <a:pt x="501" y="10430"/>
                  </a:cubicBezTo>
                  <a:cubicBezTo>
                    <a:pt x="501" y="10430"/>
                    <a:pt x="620" y="10597"/>
                    <a:pt x="1394" y="9787"/>
                  </a:cubicBezTo>
                  <a:cubicBezTo>
                    <a:pt x="2168" y="8978"/>
                    <a:pt x="4049" y="6668"/>
                    <a:pt x="6121" y="7275"/>
                  </a:cubicBezTo>
                  <a:cubicBezTo>
                    <a:pt x="6121" y="7275"/>
                    <a:pt x="6537" y="7204"/>
                    <a:pt x="6776" y="6644"/>
                  </a:cubicBezTo>
                  <a:cubicBezTo>
                    <a:pt x="7002" y="6084"/>
                    <a:pt x="7442" y="2739"/>
                    <a:pt x="7692" y="1370"/>
                  </a:cubicBezTo>
                  <a:cubicBezTo>
                    <a:pt x="7942" y="0"/>
                    <a:pt x="11526" y="1870"/>
                    <a:pt x="11526" y="1870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2" name="Google Shape;582;p43"/>
            <p:cNvSpPr/>
            <p:nvPr/>
          </p:nvSpPr>
          <p:spPr>
            <a:xfrm>
              <a:off x="2796426" y="2950887"/>
              <a:ext cx="285318" cy="384322"/>
            </a:xfrm>
            <a:custGeom>
              <a:avLst/>
              <a:gdLst/>
              <a:ahLst/>
              <a:cxnLst/>
              <a:rect l="l" t="t" r="r" b="b"/>
              <a:pathLst>
                <a:path w="3156" h="4251" extrusionOk="0">
                  <a:moveTo>
                    <a:pt x="1239" y="0"/>
                  </a:moveTo>
                  <a:cubicBezTo>
                    <a:pt x="548" y="810"/>
                    <a:pt x="584" y="1132"/>
                    <a:pt x="548" y="1739"/>
                  </a:cubicBezTo>
                  <a:cubicBezTo>
                    <a:pt x="525" y="2191"/>
                    <a:pt x="429" y="2751"/>
                    <a:pt x="215" y="2882"/>
                  </a:cubicBezTo>
                  <a:cubicBezTo>
                    <a:pt x="1" y="3025"/>
                    <a:pt x="1656" y="4251"/>
                    <a:pt x="2406" y="3418"/>
                  </a:cubicBezTo>
                  <a:cubicBezTo>
                    <a:pt x="3156" y="2596"/>
                    <a:pt x="2406" y="429"/>
                    <a:pt x="2406" y="429"/>
                  </a:cubicBezTo>
                  <a:close/>
                </a:path>
              </a:pathLst>
            </a:custGeom>
            <a:solidFill>
              <a:srgbClr val="58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3" name="Google Shape;583;p43"/>
            <p:cNvSpPr/>
            <p:nvPr/>
          </p:nvSpPr>
          <p:spPr>
            <a:xfrm>
              <a:off x="3287251" y="2921776"/>
              <a:ext cx="142207" cy="102432"/>
            </a:xfrm>
            <a:custGeom>
              <a:avLst/>
              <a:gdLst/>
              <a:ahLst/>
              <a:cxnLst/>
              <a:rect l="l" t="t" r="r" b="b"/>
              <a:pathLst>
                <a:path w="1573" h="1133" extrusionOk="0">
                  <a:moveTo>
                    <a:pt x="1525" y="441"/>
                  </a:moveTo>
                  <a:cubicBezTo>
                    <a:pt x="1573" y="763"/>
                    <a:pt x="263" y="1132"/>
                    <a:pt x="263" y="1132"/>
                  </a:cubicBezTo>
                  <a:cubicBezTo>
                    <a:pt x="263" y="1132"/>
                    <a:pt x="1" y="251"/>
                    <a:pt x="1" y="239"/>
                  </a:cubicBezTo>
                  <a:cubicBezTo>
                    <a:pt x="1" y="227"/>
                    <a:pt x="1477" y="1"/>
                    <a:pt x="1525" y="441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4" name="Google Shape;584;p43"/>
            <p:cNvSpPr/>
            <p:nvPr/>
          </p:nvSpPr>
          <p:spPr>
            <a:xfrm>
              <a:off x="2962235" y="3259815"/>
              <a:ext cx="200247" cy="70789"/>
            </a:xfrm>
            <a:custGeom>
              <a:avLst/>
              <a:gdLst/>
              <a:ahLst/>
              <a:cxnLst/>
              <a:rect l="l" t="t" r="r" b="b"/>
              <a:pathLst>
                <a:path w="2215" h="783" extrusionOk="0">
                  <a:moveTo>
                    <a:pt x="2084" y="1"/>
                  </a:moveTo>
                  <a:cubicBezTo>
                    <a:pt x="2084" y="1"/>
                    <a:pt x="0" y="310"/>
                    <a:pt x="346" y="608"/>
                  </a:cubicBezTo>
                  <a:cubicBezTo>
                    <a:pt x="502" y="741"/>
                    <a:pt x="817" y="782"/>
                    <a:pt x="1145" y="782"/>
                  </a:cubicBezTo>
                  <a:cubicBezTo>
                    <a:pt x="1664" y="782"/>
                    <a:pt x="2215" y="679"/>
                    <a:pt x="2215" y="679"/>
                  </a:cubicBezTo>
                  <a:lnTo>
                    <a:pt x="2084" y="1"/>
                  </a:lnTo>
                  <a:close/>
                </a:path>
              </a:pathLst>
            </a:custGeom>
            <a:solidFill>
              <a:srgbClr val="1E3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5" name="Google Shape;585;p43"/>
            <p:cNvSpPr/>
            <p:nvPr/>
          </p:nvSpPr>
          <p:spPr>
            <a:xfrm>
              <a:off x="3870743" y="4156491"/>
              <a:ext cx="415501" cy="420937"/>
            </a:xfrm>
            <a:custGeom>
              <a:avLst/>
              <a:gdLst/>
              <a:ahLst/>
              <a:cxnLst/>
              <a:rect l="l" t="t" r="r" b="b"/>
              <a:pathLst>
                <a:path w="4596" h="4656" extrusionOk="0">
                  <a:moveTo>
                    <a:pt x="191" y="2786"/>
                  </a:moveTo>
                  <a:cubicBezTo>
                    <a:pt x="0" y="2798"/>
                    <a:pt x="298" y="3620"/>
                    <a:pt x="929" y="4132"/>
                  </a:cubicBezTo>
                  <a:cubicBezTo>
                    <a:pt x="1572" y="4656"/>
                    <a:pt x="2000" y="3894"/>
                    <a:pt x="2203" y="3644"/>
                  </a:cubicBezTo>
                  <a:cubicBezTo>
                    <a:pt x="2393" y="3406"/>
                    <a:pt x="2489" y="3227"/>
                    <a:pt x="3310" y="2715"/>
                  </a:cubicBezTo>
                  <a:cubicBezTo>
                    <a:pt x="4132" y="2203"/>
                    <a:pt x="4596" y="1286"/>
                    <a:pt x="4417" y="643"/>
                  </a:cubicBezTo>
                  <a:cubicBezTo>
                    <a:pt x="4239" y="0"/>
                    <a:pt x="3310" y="1001"/>
                    <a:pt x="3191" y="1001"/>
                  </a:cubicBezTo>
                  <a:cubicBezTo>
                    <a:pt x="3072" y="1001"/>
                    <a:pt x="905" y="1120"/>
                    <a:pt x="762" y="1822"/>
                  </a:cubicBezTo>
                  <a:cubicBezTo>
                    <a:pt x="619" y="2536"/>
                    <a:pt x="310" y="2786"/>
                    <a:pt x="191" y="2786"/>
                  </a:cubicBezTo>
                  <a:close/>
                </a:path>
              </a:pathLst>
            </a:custGeom>
            <a:solidFill>
              <a:srgbClr val="58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6" name="Google Shape;586;p43"/>
            <p:cNvSpPr/>
            <p:nvPr/>
          </p:nvSpPr>
          <p:spPr>
            <a:xfrm>
              <a:off x="3073075" y="3091925"/>
              <a:ext cx="866622" cy="1333691"/>
            </a:xfrm>
            <a:custGeom>
              <a:avLst/>
              <a:gdLst/>
              <a:ahLst/>
              <a:cxnLst/>
              <a:rect l="l" t="t" r="r" b="b"/>
              <a:pathLst>
                <a:path w="9586" h="14752" extrusionOk="0">
                  <a:moveTo>
                    <a:pt x="4620" y="1917"/>
                  </a:moveTo>
                  <a:cubicBezTo>
                    <a:pt x="6049" y="4882"/>
                    <a:pt x="6382" y="6549"/>
                    <a:pt x="6490" y="7442"/>
                  </a:cubicBezTo>
                  <a:cubicBezTo>
                    <a:pt x="6597" y="8334"/>
                    <a:pt x="9585" y="13609"/>
                    <a:pt x="9585" y="13609"/>
                  </a:cubicBezTo>
                  <a:cubicBezTo>
                    <a:pt x="9502" y="13823"/>
                    <a:pt x="9538" y="14561"/>
                    <a:pt x="9383" y="14657"/>
                  </a:cubicBezTo>
                  <a:cubicBezTo>
                    <a:pt x="9228" y="14752"/>
                    <a:pt x="9014" y="14561"/>
                    <a:pt x="9014" y="14561"/>
                  </a:cubicBezTo>
                  <a:cubicBezTo>
                    <a:pt x="9014" y="14561"/>
                    <a:pt x="8490" y="13514"/>
                    <a:pt x="7490" y="12561"/>
                  </a:cubicBezTo>
                  <a:cubicBezTo>
                    <a:pt x="6478" y="11609"/>
                    <a:pt x="4799" y="11418"/>
                    <a:pt x="4620" y="7811"/>
                  </a:cubicBezTo>
                  <a:cubicBezTo>
                    <a:pt x="4620" y="7811"/>
                    <a:pt x="4418" y="6941"/>
                    <a:pt x="2489" y="4941"/>
                  </a:cubicBezTo>
                  <a:cubicBezTo>
                    <a:pt x="560" y="2929"/>
                    <a:pt x="1" y="750"/>
                    <a:pt x="1" y="750"/>
                  </a:cubicBezTo>
                  <a:lnTo>
                    <a:pt x="3656" y="0"/>
                  </a:ln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7" name="Google Shape;587;p43"/>
            <p:cNvSpPr/>
            <p:nvPr/>
          </p:nvSpPr>
          <p:spPr>
            <a:xfrm>
              <a:off x="2934208" y="2909932"/>
              <a:ext cx="556624" cy="404845"/>
            </a:xfrm>
            <a:custGeom>
              <a:avLst/>
              <a:gdLst/>
              <a:ahLst/>
              <a:cxnLst/>
              <a:rect l="l" t="t" r="r" b="b"/>
              <a:pathLst>
                <a:path w="6157" h="4478" extrusionOk="0">
                  <a:moveTo>
                    <a:pt x="4537" y="620"/>
                  </a:moveTo>
                  <a:cubicBezTo>
                    <a:pt x="5037" y="1751"/>
                    <a:pt x="6156" y="3930"/>
                    <a:pt x="6156" y="3930"/>
                  </a:cubicBezTo>
                  <a:cubicBezTo>
                    <a:pt x="6156" y="3930"/>
                    <a:pt x="5501" y="4263"/>
                    <a:pt x="4775" y="3394"/>
                  </a:cubicBezTo>
                  <a:cubicBezTo>
                    <a:pt x="4775" y="3394"/>
                    <a:pt x="4716" y="4156"/>
                    <a:pt x="3334" y="4287"/>
                  </a:cubicBezTo>
                  <a:cubicBezTo>
                    <a:pt x="1953" y="4406"/>
                    <a:pt x="691" y="4192"/>
                    <a:pt x="656" y="4478"/>
                  </a:cubicBezTo>
                  <a:cubicBezTo>
                    <a:pt x="656" y="4478"/>
                    <a:pt x="358" y="4287"/>
                    <a:pt x="537" y="3859"/>
                  </a:cubicBezTo>
                  <a:cubicBezTo>
                    <a:pt x="715" y="3430"/>
                    <a:pt x="608" y="2799"/>
                    <a:pt x="548" y="2632"/>
                  </a:cubicBezTo>
                  <a:cubicBezTo>
                    <a:pt x="501" y="2477"/>
                    <a:pt x="1" y="1418"/>
                    <a:pt x="763" y="703"/>
                  </a:cubicBezTo>
                  <a:cubicBezTo>
                    <a:pt x="1525" y="1"/>
                    <a:pt x="4537" y="620"/>
                    <a:pt x="4537" y="620"/>
                  </a:cubicBezTo>
                  <a:close/>
                </a:path>
              </a:pathLst>
            </a:custGeom>
            <a:solidFill>
              <a:srgbClr val="58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8" name="Google Shape;588;p43"/>
            <p:cNvSpPr/>
            <p:nvPr/>
          </p:nvSpPr>
          <p:spPr>
            <a:xfrm>
              <a:off x="3306689" y="2309345"/>
              <a:ext cx="213175" cy="329445"/>
            </a:xfrm>
            <a:custGeom>
              <a:avLst/>
              <a:gdLst/>
              <a:ahLst/>
              <a:cxnLst/>
              <a:rect l="l" t="t" r="r" b="b"/>
              <a:pathLst>
                <a:path w="2358" h="3644" extrusionOk="0">
                  <a:moveTo>
                    <a:pt x="405" y="3644"/>
                  </a:moveTo>
                  <a:cubicBezTo>
                    <a:pt x="405" y="3644"/>
                    <a:pt x="893" y="2655"/>
                    <a:pt x="1096" y="2393"/>
                  </a:cubicBezTo>
                  <a:cubicBezTo>
                    <a:pt x="1096" y="2393"/>
                    <a:pt x="1155" y="2346"/>
                    <a:pt x="1310" y="2393"/>
                  </a:cubicBezTo>
                  <a:cubicBezTo>
                    <a:pt x="1477" y="2453"/>
                    <a:pt x="2358" y="1381"/>
                    <a:pt x="2358" y="1298"/>
                  </a:cubicBezTo>
                  <a:cubicBezTo>
                    <a:pt x="2358" y="1227"/>
                    <a:pt x="2262" y="834"/>
                    <a:pt x="2036" y="691"/>
                  </a:cubicBezTo>
                  <a:cubicBezTo>
                    <a:pt x="1798" y="548"/>
                    <a:pt x="1739" y="334"/>
                    <a:pt x="1500" y="322"/>
                  </a:cubicBezTo>
                  <a:cubicBezTo>
                    <a:pt x="1250" y="322"/>
                    <a:pt x="1131" y="298"/>
                    <a:pt x="1012" y="488"/>
                  </a:cubicBezTo>
                  <a:cubicBezTo>
                    <a:pt x="905" y="679"/>
                    <a:pt x="822" y="762"/>
                    <a:pt x="822" y="762"/>
                  </a:cubicBezTo>
                  <a:cubicBezTo>
                    <a:pt x="822" y="762"/>
                    <a:pt x="917" y="346"/>
                    <a:pt x="786" y="179"/>
                  </a:cubicBezTo>
                  <a:cubicBezTo>
                    <a:pt x="643" y="0"/>
                    <a:pt x="465" y="119"/>
                    <a:pt x="477" y="179"/>
                  </a:cubicBezTo>
                  <a:cubicBezTo>
                    <a:pt x="477" y="238"/>
                    <a:pt x="524" y="608"/>
                    <a:pt x="441" y="786"/>
                  </a:cubicBezTo>
                  <a:cubicBezTo>
                    <a:pt x="357" y="953"/>
                    <a:pt x="274" y="1370"/>
                    <a:pt x="619" y="1691"/>
                  </a:cubicBezTo>
                  <a:cubicBezTo>
                    <a:pt x="619" y="1691"/>
                    <a:pt x="596" y="1953"/>
                    <a:pt x="298" y="2227"/>
                  </a:cubicBezTo>
                  <a:cubicBezTo>
                    <a:pt x="0" y="2501"/>
                    <a:pt x="405" y="3644"/>
                    <a:pt x="405" y="3644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9" name="Google Shape;589;p43"/>
            <p:cNvSpPr/>
            <p:nvPr/>
          </p:nvSpPr>
          <p:spPr>
            <a:xfrm>
              <a:off x="3041884" y="1928271"/>
              <a:ext cx="285318" cy="315522"/>
            </a:xfrm>
            <a:custGeom>
              <a:avLst/>
              <a:gdLst/>
              <a:ahLst/>
              <a:cxnLst/>
              <a:rect l="l" t="t" r="r" b="b"/>
              <a:pathLst>
                <a:path w="3156" h="3490" extrusionOk="0">
                  <a:moveTo>
                    <a:pt x="1322" y="858"/>
                  </a:moveTo>
                  <a:cubicBezTo>
                    <a:pt x="1239" y="1477"/>
                    <a:pt x="334" y="2644"/>
                    <a:pt x="0" y="3037"/>
                  </a:cubicBezTo>
                  <a:cubicBezTo>
                    <a:pt x="0" y="3037"/>
                    <a:pt x="905" y="2929"/>
                    <a:pt x="1822" y="3489"/>
                  </a:cubicBezTo>
                  <a:cubicBezTo>
                    <a:pt x="1822" y="3489"/>
                    <a:pt x="2084" y="2477"/>
                    <a:pt x="3036" y="1727"/>
                  </a:cubicBezTo>
                  <a:cubicBezTo>
                    <a:pt x="3036" y="1727"/>
                    <a:pt x="3156" y="489"/>
                    <a:pt x="2251" y="239"/>
                  </a:cubicBezTo>
                  <a:cubicBezTo>
                    <a:pt x="1334" y="1"/>
                    <a:pt x="1322" y="858"/>
                    <a:pt x="1322" y="858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0" name="Google Shape;590;p43"/>
            <p:cNvSpPr/>
            <p:nvPr/>
          </p:nvSpPr>
          <p:spPr>
            <a:xfrm>
              <a:off x="2886834" y="2190909"/>
              <a:ext cx="538271" cy="878490"/>
            </a:xfrm>
            <a:custGeom>
              <a:avLst/>
              <a:gdLst/>
              <a:ahLst/>
              <a:cxnLst/>
              <a:rect l="l" t="t" r="r" b="b"/>
              <a:pathLst>
                <a:path w="5954" h="9717" extrusionOk="0">
                  <a:moveTo>
                    <a:pt x="1715" y="132"/>
                  </a:moveTo>
                  <a:cubicBezTo>
                    <a:pt x="263" y="334"/>
                    <a:pt x="1" y="2299"/>
                    <a:pt x="656" y="3537"/>
                  </a:cubicBezTo>
                  <a:cubicBezTo>
                    <a:pt x="1322" y="4775"/>
                    <a:pt x="1430" y="6716"/>
                    <a:pt x="239" y="8406"/>
                  </a:cubicBezTo>
                  <a:cubicBezTo>
                    <a:pt x="239" y="8406"/>
                    <a:pt x="560" y="9716"/>
                    <a:pt x="2489" y="9264"/>
                  </a:cubicBezTo>
                  <a:cubicBezTo>
                    <a:pt x="3858" y="8930"/>
                    <a:pt x="5942" y="8133"/>
                    <a:pt x="5954" y="8525"/>
                  </a:cubicBezTo>
                  <a:cubicBezTo>
                    <a:pt x="5954" y="8525"/>
                    <a:pt x="5775" y="7811"/>
                    <a:pt x="5502" y="7537"/>
                  </a:cubicBezTo>
                  <a:cubicBezTo>
                    <a:pt x="5228" y="7263"/>
                    <a:pt x="4954" y="4942"/>
                    <a:pt x="5073" y="4311"/>
                  </a:cubicBezTo>
                  <a:cubicBezTo>
                    <a:pt x="5204" y="3680"/>
                    <a:pt x="5382" y="2799"/>
                    <a:pt x="3537" y="584"/>
                  </a:cubicBezTo>
                  <a:cubicBezTo>
                    <a:pt x="3537" y="584"/>
                    <a:pt x="2680" y="1"/>
                    <a:pt x="1715" y="132"/>
                  </a:cubicBezTo>
                  <a:close/>
                </a:path>
              </a:pathLst>
            </a:custGeom>
            <a:solidFill>
              <a:srgbClr val="FCD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1" name="Google Shape;591;p43"/>
            <p:cNvSpPr/>
            <p:nvPr/>
          </p:nvSpPr>
          <p:spPr>
            <a:xfrm>
              <a:off x="2642552" y="1788318"/>
              <a:ext cx="493069" cy="384413"/>
            </a:xfrm>
            <a:custGeom>
              <a:avLst/>
              <a:gdLst/>
              <a:ahLst/>
              <a:cxnLst/>
              <a:rect l="l" t="t" r="r" b="b"/>
              <a:pathLst>
                <a:path w="5454" h="4252" extrusionOk="0">
                  <a:moveTo>
                    <a:pt x="5120" y="596"/>
                  </a:moveTo>
                  <a:cubicBezTo>
                    <a:pt x="5084" y="382"/>
                    <a:pt x="4906" y="179"/>
                    <a:pt x="4691" y="132"/>
                  </a:cubicBezTo>
                  <a:cubicBezTo>
                    <a:pt x="4465" y="84"/>
                    <a:pt x="4227" y="167"/>
                    <a:pt x="4096" y="358"/>
                  </a:cubicBezTo>
                  <a:cubicBezTo>
                    <a:pt x="4024" y="453"/>
                    <a:pt x="3965" y="584"/>
                    <a:pt x="3846" y="572"/>
                  </a:cubicBezTo>
                  <a:cubicBezTo>
                    <a:pt x="3703" y="560"/>
                    <a:pt x="3679" y="382"/>
                    <a:pt x="3620" y="263"/>
                  </a:cubicBezTo>
                  <a:cubicBezTo>
                    <a:pt x="3524" y="84"/>
                    <a:pt x="3310" y="1"/>
                    <a:pt x="3108" y="13"/>
                  </a:cubicBezTo>
                  <a:cubicBezTo>
                    <a:pt x="2905" y="25"/>
                    <a:pt x="2727" y="120"/>
                    <a:pt x="2548" y="215"/>
                  </a:cubicBezTo>
                  <a:cubicBezTo>
                    <a:pt x="2393" y="298"/>
                    <a:pt x="2227" y="394"/>
                    <a:pt x="2096" y="536"/>
                  </a:cubicBezTo>
                  <a:cubicBezTo>
                    <a:pt x="1977" y="679"/>
                    <a:pt x="1893" y="858"/>
                    <a:pt x="1905" y="1048"/>
                  </a:cubicBezTo>
                  <a:cubicBezTo>
                    <a:pt x="1917" y="1263"/>
                    <a:pt x="2072" y="1501"/>
                    <a:pt x="1953" y="1679"/>
                  </a:cubicBezTo>
                  <a:cubicBezTo>
                    <a:pt x="1893" y="1775"/>
                    <a:pt x="1786" y="1822"/>
                    <a:pt x="1679" y="1834"/>
                  </a:cubicBezTo>
                  <a:cubicBezTo>
                    <a:pt x="1572" y="1846"/>
                    <a:pt x="1453" y="1834"/>
                    <a:pt x="1346" y="1834"/>
                  </a:cubicBezTo>
                  <a:cubicBezTo>
                    <a:pt x="845" y="1834"/>
                    <a:pt x="357" y="2168"/>
                    <a:pt x="179" y="2632"/>
                  </a:cubicBezTo>
                  <a:cubicBezTo>
                    <a:pt x="0" y="3108"/>
                    <a:pt x="155" y="3680"/>
                    <a:pt x="536" y="4013"/>
                  </a:cubicBezTo>
                  <a:cubicBezTo>
                    <a:pt x="691" y="4156"/>
                    <a:pt x="905" y="4251"/>
                    <a:pt x="1107" y="4215"/>
                  </a:cubicBezTo>
                  <a:cubicBezTo>
                    <a:pt x="1322" y="4168"/>
                    <a:pt x="1488" y="3989"/>
                    <a:pt x="1560" y="3787"/>
                  </a:cubicBezTo>
                  <a:cubicBezTo>
                    <a:pt x="1643" y="3596"/>
                    <a:pt x="1655" y="3370"/>
                    <a:pt x="1655" y="3156"/>
                  </a:cubicBezTo>
                  <a:cubicBezTo>
                    <a:pt x="1655" y="2977"/>
                    <a:pt x="1655" y="2799"/>
                    <a:pt x="1738" y="2644"/>
                  </a:cubicBezTo>
                  <a:cubicBezTo>
                    <a:pt x="1822" y="2489"/>
                    <a:pt x="2024" y="2382"/>
                    <a:pt x="2179" y="2465"/>
                  </a:cubicBezTo>
                  <a:cubicBezTo>
                    <a:pt x="2358" y="2561"/>
                    <a:pt x="2346" y="2811"/>
                    <a:pt x="2417" y="3001"/>
                  </a:cubicBezTo>
                  <a:cubicBezTo>
                    <a:pt x="2524" y="3263"/>
                    <a:pt x="2810" y="3430"/>
                    <a:pt x="3096" y="3418"/>
                  </a:cubicBezTo>
                  <a:cubicBezTo>
                    <a:pt x="3382" y="3406"/>
                    <a:pt x="3655" y="3239"/>
                    <a:pt x="3810" y="3001"/>
                  </a:cubicBezTo>
                  <a:cubicBezTo>
                    <a:pt x="3977" y="2763"/>
                    <a:pt x="4036" y="2477"/>
                    <a:pt x="4036" y="2191"/>
                  </a:cubicBezTo>
                  <a:cubicBezTo>
                    <a:pt x="4036" y="2096"/>
                    <a:pt x="4024" y="2001"/>
                    <a:pt x="4060" y="1918"/>
                  </a:cubicBezTo>
                  <a:cubicBezTo>
                    <a:pt x="4108" y="1834"/>
                    <a:pt x="4203" y="1775"/>
                    <a:pt x="4286" y="1822"/>
                  </a:cubicBezTo>
                  <a:cubicBezTo>
                    <a:pt x="4382" y="1858"/>
                    <a:pt x="4382" y="1989"/>
                    <a:pt x="4453" y="2060"/>
                  </a:cubicBezTo>
                  <a:cubicBezTo>
                    <a:pt x="4548" y="2156"/>
                    <a:pt x="4739" y="2084"/>
                    <a:pt x="4822" y="1965"/>
                  </a:cubicBezTo>
                  <a:cubicBezTo>
                    <a:pt x="4906" y="1846"/>
                    <a:pt x="4929" y="1703"/>
                    <a:pt x="5001" y="1572"/>
                  </a:cubicBezTo>
                  <a:cubicBezTo>
                    <a:pt x="5072" y="1453"/>
                    <a:pt x="5215" y="1358"/>
                    <a:pt x="5358" y="1406"/>
                  </a:cubicBezTo>
                  <a:cubicBezTo>
                    <a:pt x="5453" y="1239"/>
                    <a:pt x="5382" y="1168"/>
                    <a:pt x="5275" y="1072"/>
                  </a:cubicBezTo>
                  <a:cubicBezTo>
                    <a:pt x="5120" y="929"/>
                    <a:pt x="5156" y="787"/>
                    <a:pt x="5120" y="596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2" name="Google Shape;592;p43"/>
            <p:cNvSpPr/>
            <p:nvPr/>
          </p:nvSpPr>
          <p:spPr>
            <a:xfrm>
              <a:off x="3397096" y="1893554"/>
              <a:ext cx="124307" cy="56776"/>
            </a:xfrm>
            <a:custGeom>
              <a:avLst/>
              <a:gdLst/>
              <a:ahLst/>
              <a:cxnLst/>
              <a:rect l="l" t="t" r="r" b="b"/>
              <a:pathLst>
                <a:path w="1375" h="628" extrusionOk="0">
                  <a:moveTo>
                    <a:pt x="1248" y="0"/>
                  </a:moveTo>
                  <a:cubicBezTo>
                    <a:pt x="913" y="0"/>
                    <a:pt x="0" y="265"/>
                    <a:pt x="0" y="265"/>
                  </a:cubicBezTo>
                  <a:lnTo>
                    <a:pt x="12" y="623"/>
                  </a:lnTo>
                  <a:cubicBezTo>
                    <a:pt x="58" y="626"/>
                    <a:pt x="103" y="628"/>
                    <a:pt x="148" y="628"/>
                  </a:cubicBezTo>
                  <a:cubicBezTo>
                    <a:pt x="833" y="628"/>
                    <a:pt x="1358" y="219"/>
                    <a:pt x="1370" y="51"/>
                  </a:cubicBezTo>
                  <a:cubicBezTo>
                    <a:pt x="1374" y="15"/>
                    <a:pt x="1327" y="0"/>
                    <a:pt x="1248" y="0"/>
                  </a:cubicBezTo>
                  <a:close/>
                </a:path>
              </a:pathLst>
            </a:custGeom>
            <a:solidFill>
              <a:srgbClr val="E96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3" name="Google Shape;593;p43"/>
            <p:cNvSpPr/>
            <p:nvPr/>
          </p:nvSpPr>
          <p:spPr>
            <a:xfrm>
              <a:off x="3136631" y="1865799"/>
              <a:ext cx="188404" cy="215441"/>
            </a:xfrm>
            <a:custGeom>
              <a:avLst/>
              <a:gdLst/>
              <a:ahLst/>
              <a:cxnLst/>
              <a:rect l="l" t="t" r="r" b="b"/>
              <a:pathLst>
                <a:path w="2084" h="2383" extrusionOk="0">
                  <a:moveTo>
                    <a:pt x="72" y="1180"/>
                  </a:moveTo>
                  <a:cubicBezTo>
                    <a:pt x="0" y="1346"/>
                    <a:pt x="48" y="1596"/>
                    <a:pt x="119" y="1858"/>
                  </a:cubicBezTo>
                  <a:cubicBezTo>
                    <a:pt x="179" y="2132"/>
                    <a:pt x="345" y="2073"/>
                    <a:pt x="524" y="2227"/>
                  </a:cubicBezTo>
                  <a:cubicBezTo>
                    <a:pt x="714" y="2382"/>
                    <a:pt x="965" y="1680"/>
                    <a:pt x="1000" y="1394"/>
                  </a:cubicBezTo>
                  <a:cubicBezTo>
                    <a:pt x="1048" y="1108"/>
                    <a:pt x="1393" y="1501"/>
                    <a:pt x="1643" y="1287"/>
                  </a:cubicBezTo>
                  <a:cubicBezTo>
                    <a:pt x="1881" y="1061"/>
                    <a:pt x="2084" y="549"/>
                    <a:pt x="2060" y="394"/>
                  </a:cubicBezTo>
                  <a:cubicBezTo>
                    <a:pt x="2024" y="251"/>
                    <a:pt x="595" y="1"/>
                    <a:pt x="72" y="1180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4" name="Google Shape;594;p43"/>
            <p:cNvSpPr/>
            <p:nvPr/>
          </p:nvSpPr>
          <p:spPr>
            <a:xfrm>
              <a:off x="3199013" y="1901330"/>
              <a:ext cx="208926" cy="214356"/>
            </a:xfrm>
            <a:custGeom>
              <a:avLst/>
              <a:gdLst/>
              <a:ahLst/>
              <a:cxnLst/>
              <a:rect l="l" t="t" r="r" b="b"/>
              <a:pathLst>
                <a:path w="2311" h="2371" extrusionOk="0">
                  <a:moveTo>
                    <a:pt x="1370" y="1"/>
                  </a:moveTo>
                  <a:cubicBezTo>
                    <a:pt x="1144" y="132"/>
                    <a:pt x="1084" y="382"/>
                    <a:pt x="1048" y="596"/>
                  </a:cubicBezTo>
                  <a:cubicBezTo>
                    <a:pt x="1013" y="810"/>
                    <a:pt x="703" y="882"/>
                    <a:pt x="560" y="691"/>
                  </a:cubicBezTo>
                  <a:cubicBezTo>
                    <a:pt x="429" y="501"/>
                    <a:pt x="251" y="465"/>
                    <a:pt x="132" y="584"/>
                  </a:cubicBezTo>
                  <a:cubicBezTo>
                    <a:pt x="1" y="691"/>
                    <a:pt x="191" y="1144"/>
                    <a:pt x="394" y="1180"/>
                  </a:cubicBezTo>
                  <a:cubicBezTo>
                    <a:pt x="584" y="1215"/>
                    <a:pt x="584" y="1061"/>
                    <a:pt x="620" y="1049"/>
                  </a:cubicBezTo>
                  <a:cubicBezTo>
                    <a:pt x="667" y="1037"/>
                    <a:pt x="632" y="1227"/>
                    <a:pt x="727" y="1596"/>
                  </a:cubicBezTo>
                  <a:cubicBezTo>
                    <a:pt x="822" y="1965"/>
                    <a:pt x="1191" y="2370"/>
                    <a:pt x="1501" y="2287"/>
                  </a:cubicBezTo>
                  <a:cubicBezTo>
                    <a:pt x="1810" y="2203"/>
                    <a:pt x="2013" y="1703"/>
                    <a:pt x="2025" y="1572"/>
                  </a:cubicBezTo>
                  <a:cubicBezTo>
                    <a:pt x="2049" y="1453"/>
                    <a:pt x="2263" y="1501"/>
                    <a:pt x="2287" y="1406"/>
                  </a:cubicBezTo>
                  <a:cubicBezTo>
                    <a:pt x="2310" y="1322"/>
                    <a:pt x="2120" y="1084"/>
                    <a:pt x="2144" y="1001"/>
                  </a:cubicBezTo>
                  <a:cubicBezTo>
                    <a:pt x="2180" y="918"/>
                    <a:pt x="2287" y="894"/>
                    <a:pt x="2287" y="346"/>
                  </a:cubicBezTo>
                  <a:cubicBezTo>
                    <a:pt x="2287" y="346"/>
                    <a:pt x="1870" y="382"/>
                    <a:pt x="1370" y="1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5" name="Google Shape;595;p43"/>
            <p:cNvSpPr/>
            <p:nvPr/>
          </p:nvSpPr>
          <p:spPr>
            <a:xfrm>
              <a:off x="3097846" y="1776475"/>
              <a:ext cx="424180" cy="203507"/>
            </a:xfrm>
            <a:custGeom>
              <a:avLst/>
              <a:gdLst/>
              <a:ahLst/>
              <a:cxnLst/>
              <a:rect l="l" t="t" r="r" b="b"/>
              <a:pathLst>
                <a:path w="4692" h="2251" extrusionOk="0">
                  <a:moveTo>
                    <a:pt x="477" y="2251"/>
                  </a:moveTo>
                  <a:cubicBezTo>
                    <a:pt x="358" y="2168"/>
                    <a:pt x="322" y="1775"/>
                    <a:pt x="227" y="1620"/>
                  </a:cubicBezTo>
                  <a:cubicBezTo>
                    <a:pt x="131" y="1465"/>
                    <a:pt x="0" y="1084"/>
                    <a:pt x="905" y="560"/>
                  </a:cubicBezTo>
                  <a:cubicBezTo>
                    <a:pt x="1798" y="25"/>
                    <a:pt x="2394" y="1"/>
                    <a:pt x="2632" y="191"/>
                  </a:cubicBezTo>
                  <a:cubicBezTo>
                    <a:pt x="2858" y="370"/>
                    <a:pt x="3334" y="834"/>
                    <a:pt x="3406" y="977"/>
                  </a:cubicBezTo>
                  <a:cubicBezTo>
                    <a:pt x="3406" y="977"/>
                    <a:pt x="3739" y="1096"/>
                    <a:pt x="4191" y="1120"/>
                  </a:cubicBezTo>
                  <a:cubicBezTo>
                    <a:pt x="4632" y="1144"/>
                    <a:pt x="4692" y="1215"/>
                    <a:pt x="4680" y="1346"/>
                  </a:cubicBezTo>
                  <a:cubicBezTo>
                    <a:pt x="4680" y="1346"/>
                    <a:pt x="4680" y="1275"/>
                    <a:pt x="4513" y="1382"/>
                  </a:cubicBezTo>
                  <a:cubicBezTo>
                    <a:pt x="4287" y="1549"/>
                    <a:pt x="3965" y="1691"/>
                    <a:pt x="3406" y="1727"/>
                  </a:cubicBezTo>
                  <a:cubicBezTo>
                    <a:pt x="2858" y="1763"/>
                    <a:pt x="2489" y="1382"/>
                    <a:pt x="2489" y="1382"/>
                  </a:cubicBezTo>
                  <a:cubicBezTo>
                    <a:pt x="2489" y="1382"/>
                    <a:pt x="1584" y="1596"/>
                    <a:pt x="477" y="2251"/>
                  </a:cubicBezTo>
                  <a:close/>
                </a:path>
              </a:pathLst>
            </a:custGeom>
            <a:solidFill>
              <a:srgbClr val="ED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6" name="Google Shape;596;p43"/>
            <p:cNvSpPr/>
            <p:nvPr/>
          </p:nvSpPr>
          <p:spPr>
            <a:xfrm>
              <a:off x="2907357" y="2329778"/>
              <a:ext cx="134613" cy="169062"/>
            </a:xfrm>
            <a:custGeom>
              <a:avLst/>
              <a:gdLst/>
              <a:ahLst/>
              <a:cxnLst/>
              <a:rect l="l" t="t" r="r" b="b"/>
              <a:pathLst>
                <a:path w="1489" h="1870" extrusionOk="0">
                  <a:moveTo>
                    <a:pt x="1488" y="1751"/>
                  </a:moveTo>
                  <a:cubicBezTo>
                    <a:pt x="1322" y="1870"/>
                    <a:pt x="24" y="560"/>
                    <a:pt x="12" y="524"/>
                  </a:cubicBezTo>
                  <a:cubicBezTo>
                    <a:pt x="0" y="501"/>
                    <a:pt x="1286" y="1"/>
                    <a:pt x="1286" y="1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7" name="Google Shape;597;p43"/>
            <p:cNvSpPr/>
            <p:nvPr/>
          </p:nvSpPr>
          <p:spPr>
            <a:xfrm>
              <a:off x="2613441" y="2299671"/>
              <a:ext cx="583474" cy="660969"/>
            </a:xfrm>
            <a:custGeom>
              <a:avLst/>
              <a:gdLst/>
              <a:ahLst/>
              <a:cxnLst/>
              <a:rect l="l" t="t" r="r" b="b"/>
              <a:pathLst>
                <a:path w="6454" h="7311" extrusionOk="0">
                  <a:moveTo>
                    <a:pt x="2715" y="0"/>
                  </a:moveTo>
                  <a:cubicBezTo>
                    <a:pt x="1263" y="1072"/>
                    <a:pt x="96" y="2655"/>
                    <a:pt x="84" y="3012"/>
                  </a:cubicBezTo>
                  <a:cubicBezTo>
                    <a:pt x="1" y="4906"/>
                    <a:pt x="3120" y="5251"/>
                    <a:pt x="3989" y="5834"/>
                  </a:cubicBezTo>
                  <a:cubicBezTo>
                    <a:pt x="3989" y="5834"/>
                    <a:pt x="4156" y="6465"/>
                    <a:pt x="4358" y="6620"/>
                  </a:cubicBezTo>
                  <a:cubicBezTo>
                    <a:pt x="4573" y="6775"/>
                    <a:pt x="5466" y="7061"/>
                    <a:pt x="5775" y="7192"/>
                  </a:cubicBezTo>
                  <a:cubicBezTo>
                    <a:pt x="6073" y="7311"/>
                    <a:pt x="6454" y="6703"/>
                    <a:pt x="6442" y="6406"/>
                  </a:cubicBezTo>
                  <a:cubicBezTo>
                    <a:pt x="6430" y="6108"/>
                    <a:pt x="5859" y="5739"/>
                    <a:pt x="5859" y="5739"/>
                  </a:cubicBezTo>
                  <a:cubicBezTo>
                    <a:pt x="5859" y="5739"/>
                    <a:pt x="6251" y="5763"/>
                    <a:pt x="6263" y="5668"/>
                  </a:cubicBezTo>
                  <a:cubicBezTo>
                    <a:pt x="6275" y="5572"/>
                    <a:pt x="5906" y="5489"/>
                    <a:pt x="5823" y="5287"/>
                  </a:cubicBezTo>
                  <a:cubicBezTo>
                    <a:pt x="5739" y="5096"/>
                    <a:pt x="5585" y="4953"/>
                    <a:pt x="5251" y="5108"/>
                  </a:cubicBezTo>
                  <a:cubicBezTo>
                    <a:pt x="4918" y="5263"/>
                    <a:pt x="4418" y="5453"/>
                    <a:pt x="4299" y="5406"/>
                  </a:cubicBezTo>
                  <a:cubicBezTo>
                    <a:pt x="4192" y="5346"/>
                    <a:pt x="2918" y="4525"/>
                    <a:pt x="2632" y="4024"/>
                  </a:cubicBezTo>
                  <a:cubicBezTo>
                    <a:pt x="2334" y="3512"/>
                    <a:pt x="2084" y="2953"/>
                    <a:pt x="1894" y="2679"/>
                  </a:cubicBezTo>
                  <a:cubicBezTo>
                    <a:pt x="1691" y="2393"/>
                    <a:pt x="4323" y="1262"/>
                    <a:pt x="4323" y="1262"/>
                  </a:cubicBezTo>
                  <a:cubicBezTo>
                    <a:pt x="4323" y="1262"/>
                    <a:pt x="3942" y="548"/>
                    <a:pt x="2715" y="0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8" name="Google Shape;598;p43"/>
            <p:cNvSpPr/>
            <p:nvPr/>
          </p:nvSpPr>
          <p:spPr>
            <a:xfrm>
              <a:off x="2858898" y="2167222"/>
              <a:ext cx="318678" cy="320856"/>
            </a:xfrm>
            <a:custGeom>
              <a:avLst/>
              <a:gdLst/>
              <a:ahLst/>
              <a:cxnLst/>
              <a:rect l="l" t="t" r="r" b="b"/>
              <a:pathLst>
                <a:path w="3525" h="3549" extrusionOk="0">
                  <a:moveTo>
                    <a:pt x="0" y="1465"/>
                  </a:moveTo>
                  <a:cubicBezTo>
                    <a:pt x="917" y="644"/>
                    <a:pt x="2310" y="1"/>
                    <a:pt x="2917" y="632"/>
                  </a:cubicBezTo>
                  <a:cubicBezTo>
                    <a:pt x="3525" y="1263"/>
                    <a:pt x="3298" y="2525"/>
                    <a:pt x="2024" y="3549"/>
                  </a:cubicBezTo>
                  <a:cubicBezTo>
                    <a:pt x="2024" y="3549"/>
                    <a:pt x="1798" y="2394"/>
                    <a:pt x="0" y="1465"/>
                  </a:cubicBezTo>
                  <a:close/>
                </a:path>
              </a:pathLst>
            </a:custGeom>
            <a:solidFill>
              <a:srgbClr val="FCD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" name="Google Shape;599;p43"/>
          <p:cNvGrpSpPr/>
          <p:nvPr/>
        </p:nvGrpSpPr>
        <p:grpSpPr>
          <a:xfrm>
            <a:off x="340950" y="1651436"/>
            <a:ext cx="1684750" cy="2925987"/>
            <a:chOff x="188550" y="1499036"/>
            <a:chExt cx="1684750" cy="2925987"/>
          </a:xfrm>
        </p:grpSpPr>
        <p:sp>
          <p:nvSpPr>
            <p:cNvPr id="600" name="Google Shape;600;p43"/>
            <p:cNvSpPr/>
            <p:nvPr/>
          </p:nvSpPr>
          <p:spPr>
            <a:xfrm>
              <a:off x="349091" y="2832218"/>
              <a:ext cx="1150760" cy="1055295"/>
            </a:xfrm>
            <a:custGeom>
              <a:avLst/>
              <a:gdLst/>
              <a:ahLst/>
              <a:cxnLst/>
              <a:rect l="l" t="t" r="r" b="b"/>
              <a:pathLst>
                <a:path w="11777" h="10800" extrusionOk="0">
                  <a:moveTo>
                    <a:pt x="11776" y="1"/>
                  </a:moveTo>
                  <a:cubicBezTo>
                    <a:pt x="11514" y="3525"/>
                    <a:pt x="8204" y="6799"/>
                    <a:pt x="7002" y="7394"/>
                  </a:cubicBezTo>
                  <a:cubicBezTo>
                    <a:pt x="5787" y="8002"/>
                    <a:pt x="965" y="10597"/>
                    <a:pt x="691" y="10704"/>
                  </a:cubicBezTo>
                  <a:cubicBezTo>
                    <a:pt x="418" y="10800"/>
                    <a:pt x="120" y="10585"/>
                    <a:pt x="72" y="10347"/>
                  </a:cubicBezTo>
                  <a:cubicBezTo>
                    <a:pt x="1" y="9942"/>
                    <a:pt x="370" y="9776"/>
                    <a:pt x="370" y="9776"/>
                  </a:cubicBezTo>
                  <a:cubicBezTo>
                    <a:pt x="370" y="9776"/>
                    <a:pt x="1001" y="9490"/>
                    <a:pt x="1584" y="8978"/>
                  </a:cubicBezTo>
                  <a:cubicBezTo>
                    <a:pt x="2346" y="8311"/>
                    <a:pt x="2525" y="6966"/>
                    <a:pt x="3608" y="6620"/>
                  </a:cubicBezTo>
                  <a:cubicBezTo>
                    <a:pt x="4692" y="6263"/>
                    <a:pt x="5204" y="6787"/>
                    <a:pt x="5490" y="6489"/>
                  </a:cubicBezTo>
                  <a:cubicBezTo>
                    <a:pt x="5740" y="6239"/>
                    <a:pt x="7335" y="2525"/>
                    <a:pt x="7752" y="1536"/>
                  </a:cubicBezTo>
                  <a:cubicBezTo>
                    <a:pt x="8157" y="536"/>
                    <a:pt x="11776" y="1"/>
                    <a:pt x="11776" y="1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1" name="Google Shape;601;p43"/>
            <p:cNvSpPr/>
            <p:nvPr/>
          </p:nvSpPr>
          <p:spPr>
            <a:xfrm>
              <a:off x="188550" y="3767615"/>
              <a:ext cx="256104" cy="438631"/>
            </a:xfrm>
            <a:custGeom>
              <a:avLst/>
              <a:gdLst/>
              <a:ahLst/>
              <a:cxnLst/>
              <a:rect l="l" t="t" r="r" b="b"/>
              <a:pathLst>
                <a:path w="2621" h="4489" extrusionOk="0">
                  <a:moveTo>
                    <a:pt x="2013" y="203"/>
                  </a:moveTo>
                  <a:cubicBezTo>
                    <a:pt x="1834" y="48"/>
                    <a:pt x="1561" y="0"/>
                    <a:pt x="1430" y="60"/>
                  </a:cubicBezTo>
                  <a:cubicBezTo>
                    <a:pt x="1310" y="119"/>
                    <a:pt x="560" y="226"/>
                    <a:pt x="406" y="250"/>
                  </a:cubicBezTo>
                  <a:cubicBezTo>
                    <a:pt x="251" y="274"/>
                    <a:pt x="1" y="619"/>
                    <a:pt x="287" y="1107"/>
                  </a:cubicBezTo>
                  <a:cubicBezTo>
                    <a:pt x="572" y="1596"/>
                    <a:pt x="572" y="1977"/>
                    <a:pt x="548" y="2548"/>
                  </a:cubicBezTo>
                  <a:cubicBezTo>
                    <a:pt x="513" y="3120"/>
                    <a:pt x="632" y="3834"/>
                    <a:pt x="1168" y="4167"/>
                  </a:cubicBezTo>
                  <a:cubicBezTo>
                    <a:pt x="1703" y="4489"/>
                    <a:pt x="1906" y="4417"/>
                    <a:pt x="1953" y="4358"/>
                  </a:cubicBezTo>
                  <a:cubicBezTo>
                    <a:pt x="2001" y="4286"/>
                    <a:pt x="2144" y="4036"/>
                    <a:pt x="2072" y="3905"/>
                  </a:cubicBezTo>
                  <a:cubicBezTo>
                    <a:pt x="2001" y="3786"/>
                    <a:pt x="1894" y="3358"/>
                    <a:pt x="1953" y="3215"/>
                  </a:cubicBezTo>
                  <a:cubicBezTo>
                    <a:pt x="2025" y="3072"/>
                    <a:pt x="2620" y="1762"/>
                    <a:pt x="2620" y="1512"/>
                  </a:cubicBezTo>
                  <a:cubicBezTo>
                    <a:pt x="2608" y="1262"/>
                    <a:pt x="2453" y="1096"/>
                    <a:pt x="2299" y="1048"/>
                  </a:cubicBezTo>
                  <a:cubicBezTo>
                    <a:pt x="2144" y="1012"/>
                    <a:pt x="1799" y="976"/>
                    <a:pt x="1751" y="679"/>
                  </a:cubicBezTo>
                  <a:cubicBezTo>
                    <a:pt x="1715" y="417"/>
                    <a:pt x="2013" y="203"/>
                    <a:pt x="2013" y="203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2" name="Google Shape;602;p43"/>
            <p:cNvSpPr/>
            <p:nvPr/>
          </p:nvSpPr>
          <p:spPr>
            <a:xfrm>
              <a:off x="1432228" y="2032934"/>
              <a:ext cx="368865" cy="505076"/>
            </a:xfrm>
            <a:custGeom>
              <a:avLst/>
              <a:gdLst/>
              <a:ahLst/>
              <a:cxnLst/>
              <a:rect l="l" t="t" r="r" b="b"/>
              <a:pathLst>
                <a:path w="3775" h="5169" extrusionOk="0">
                  <a:moveTo>
                    <a:pt x="1048" y="1"/>
                  </a:moveTo>
                  <a:cubicBezTo>
                    <a:pt x="1691" y="358"/>
                    <a:pt x="1906" y="299"/>
                    <a:pt x="1917" y="989"/>
                  </a:cubicBezTo>
                  <a:cubicBezTo>
                    <a:pt x="1917" y="1692"/>
                    <a:pt x="2179" y="3192"/>
                    <a:pt x="2465" y="3680"/>
                  </a:cubicBezTo>
                  <a:cubicBezTo>
                    <a:pt x="2465" y="3680"/>
                    <a:pt x="2656" y="3442"/>
                    <a:pt x="2953" y="3323"/>
                  </a:cubicBezTo>
                  <a:cubicBezTo>
                    <a:pt x="3239" y="3204"/>
                    <a:pt x="3418" y="2847"/>
                    <a:pt x="3418" y="2847"/>
                  </a:cubicBezTo>
                  <a:lnTo>
                    <a:pt x="3775" y="3073"/>
                  </a:lnTo>
                  <a:cubicBezTo>
                    <a:pt x="3775" y="3073"/>
                    <a:pt x="3358" y="4954"/>
                    <a:pt x="2346" y="5061"/>
                  </a:cubicBezTo>
                  <a:cubicBezTo>
                    <a:pt x="1334" y="5168"/>
                    <a:pt x="1" y="632"/>
                    <a:pt x="1" y="632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3" name="Google Shape;603;p43"/>
            <p:cNvSpPr/>
            <p:nvPr/>
          </p:nvSpPr>
          <p:spPr>
            <a:xfrm>
              <a:off x="1718426" y="2148136"/>
              <a:ext cx="154874" cy="199040"/>
            </a:xfrm>
            <a:custGeom>
              <a:avLst/>
              <a:gdLst/>
              <a:ahLst/>
              <a:cxnLst/>
              <a:rect l="l" t="t" r="r" b="b"/>
              <a:pathLst>
                <a:path w="1585" h="2037" extrusionOk="0">
                  <a:moveTo>
                    <a:pt x="215" y="227"/>
                  </a:moveTo>
                  <a:cubicBezTo>
                    <a:pt x="215" y="227"/>
                    <a:pt x="310" y="1"/>
                    <a:pt x="501" y="72"/>
                  </a:cubicBezTo>
                  <a:cubicBezTo>
                    <a:pt x="703" y="144"/>
                    <a:pt x="822" y="322"/>
                    <a:pt x="1203" y="477"/>
                  </a:cubicBezTo>
                  <a:cubicBezTo>
                    <a:pt x="1584" y="620"/>
                    <a:pt x="1394" y="1775"/>
                    <a:pt x="1274" y="1870"/>
                  </a:cubicBezTo>
                  <a:cubicBezTo>
                    <a:pt x="1155" y="1965"/>
                    <a:pt x="774" y="2037"/>
                    <a:pt x="643" y="1953"/>
                  </a:cubicBezTo>
                  <a:cubicBezTo>
                    <a:pt x="501" y="1870"/>
                    <a:pt x="382" y="1620"/>
                    <a:pt x="227" y="1418"/>
                  </a:cubicBezTo>
                  <a:cubicBezTo>
                    <a:pt x="84" y="1215"/>
                    <a:pt x="1" y="429"/>
                    <a:pt x="60" y="358"/>
                  </a:cubicBezTo>
                  <a:cubicBezTo>
                    <a:pt x="120" y="298"/>
                    <a:pt x="215" y="227"/>
                    <a:pt x="215" y="227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4" name="Google Shape;604;p43"/>
            <p:cNvSpPr/>
            <p:nvPr/>
          </p:nvSpPr>
          <p:spPr>
            <a:xfrm>
              <a:off x="1162347" y="2797335"/>
              <a:ext cx="677148" cy="1457773"/>
            </a:xfrm>
            <a:custGeom>
              <a:avLst/>
              <a:gdLst/>
              <a:ahLst/>
              <a:cxnLst/>
              <a:rect l="l" t="t" r="r" b="b"/>
              <a:pathLst>
                <a:path w="6930" h="14919" extrusionOk="0">
                  <a:moveTo>
                    <a:pt x="0" y="1786"/>
                  </a:moveTo>
                  <a:cubicBezTo>
                    <a:pt x="858" y="4203"/>
                    <a:pt x="3894" y="6144"/>
                    <a:pt x="4394" y="6454"/>
                  </a:cubicBezTo>
                  <a:cubicBezTo>
                    <a:pt x="4882" y="6763"/>
                    <a:pt x="4501" y="7644"/>
                    <a:pt x="4048" y="7799"/>
                  </a:cubicBezTo>
                  <a:cubicBezTo>
                    <a:pt x="3608" y="7954"/>
                    <a:pt x="2524" y="8835"/>
                    <a:pt x="2524" y="10252"/>
                  </a:cubicBezTo>
                  <a:cubicBezTo>
                    <a:pt x="2513" y="11668"/>
                    <a:pt x="1965" y="14026"/>
                    <a:pt x="1846" y="14395"/>
                  </a:cubicBezTo>
                  <a:cubicBezTo>
                    <a:pt x="1727" y="14764"/>
                    <a:pt x="2524" y="14919"/>
                    <a:pt x="2810" y="14502"/>
                  </a:cubicBezTo>
                  <a:cubicBezTo>
                    <a:pt x="3096" y="14074"/>
                    <a:pt x="4989" y="10156"/>
                    <a:pt x="5953" y="8704"/>
                  </a:cubicBezTo>
                  <a:cubicBezTo>
                    <a:pt x="6918" y="7239"/>
                    <a:pt x="6930" y="7037"/>
                    <a:pt x="6835" y="6656"/>
                  </a:cubicBezTo>
                  <a:cubicBezTo>
                    <a:pt x="6727" y="6275"/>
                    <a:pt x="4203" y="1405"/>
                    <a:pt x="3751" y="703"/>
                  </a:cubicBezTo>
                  <a:cubicBezTo>
                    <a:pt x="3298" y="0"/>
                    <a:pt x="0" y="1786"/>
                    <a:pt x="0" y="1786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5" name="Google Shape;605;p43"/>
            <p:cNvSpPr/>
            <p:nvPr/>
          </p:nvSpPr>
          <p:spPr>
            <a:xfrm>
              <a:off x="1265824" y="4151525"/>
              <a:ext cx="438729" cy="273497"/>
            </a:xfrm>
            <a:custGeom>
              <a:avLst/>
              <a:gdLst/>
              <a:ahLst/>
              <a:cxnLst/>
              <a:rect l="l" t="t" r="r" b="b"/>
              <a:pathLst>
                <a:path w="4490" h="2799" extrusionOk="0">
                  <a:moveTo>
                    <a:pt x="858" y="298"/>
                  </a:moveTo>
                  <a:cubicBezTo>
                    <a:pt x="858" y="298"/>
                    <a:pt x="644" y="322"/>
                    <a:pt x="561" y="393"/>
                  </a:cubicBezTo>
                  <a:cubicBezTo>
                    <a:pt x="489" y="465"/>
                    <a:pt x="358" y="691"/>
                    <a:pt x="358" y="691"/>
                  </a:cubicBezTo>
                  <a:cubicBezTo>
                    <a:pt x="358" y="691"/>
                    <a:pt x="108" y="1679"/>
                    <a:pt x="72" y="1810"/>
                  </a:cubicBezTo>
                  <a:cubicBezTo>
                    <a:pt x="1" y="2084"/>
                    <a:pt x="156" y="2322"/>
                    <a:pt x="394" y="2310"/>
                  </a:cubicBezTo>
                  <a:cubicBezTo>
                    <a:pt x="692" y="2286"/>
                    <a:pt x="1346" y="2298"/>
                    <a:pt x="1930" y="2548"/>
                  </a:cubicBezTo>
                  <a:cubicBezTo>
                    <a:pt x="2525" y="2798"/>
                    <a:pt x="4263" y="2536"/>
                    <a:pt x="4371" y="2334"/>
                  </a:cubicBezTo>
                  <a:cubicBezTo>
                    <a:pt x="4490" y="2131"/>
                    <a:pt x="4359" y="1881"/>
                    <a:pt x="4287" y="1822"/>
                  </a:cubicBezTo>
                  <a:cubicBezTo>
                    <a:pt x="4204" y="1750"/>
                    <a:pt x="3549" y="1536"/>
                    <a:pt x="3442" y="1369"/>
                  </a:cubicBezTo>
                  <a:cubicBezTo>
                    <a:pt x="3335" y="1203"/>
                    <a:pt x="2644" y="619"/>
                    <a:pt x="2632" y="476"/>
                  </a:cubicBezTo>
                  <a:cubicBezTo>
                    <a:pt x="2620" y="322"/>
                    <a:pt x="2418" y="0"/>
                    <a:pt x="1942" y="191"/>
                  </a:cubicBezTo>
                  <a:cubicBezTo>
                    <a:pt x="1465" y="393"/>
                    <a:pt x="1656" y="822"/>
                    <a:pt x="1406" y="846"/>
                  </a:cubicBezTo>
                  <a:cubicBezTo>
                    <a:pt x="632" y="941"/>
                    <a:pt x="858" y="298"/>
                    <a:pt x="858" y="298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6" name="Google Shape;606;p43"/>
            <p:cNvSpPr/>
            <p:nvPr/>
          </p:nvSpPr>
          <p:spPr>
            <a:xfrm>
              <a:off x="1172802" y="2640409"/>
              <a:ext cx="76900" cy="44166"/>
            </a:xfrm>
            <a:custGeom>
              <a:avLst/>
              <a:gdLst/>
              <a:ahLst/>
              <a:cxnLst/>
              <a:rect l="l" t="t" r="r" b="b"/>
              <a:pathLst>
                <a:path w="787" h="452" extrusionOk="0">
                  <a:moveTo>
                    <a:pt x="243" y="1"/>
                  </a:moveTo>
                  <a:cubicBezTo>
                    <a:pt x="149" y="1"/>
                    <a:pt x="73" y="22"/>
                    <a:pt x="48" y="82"/>
                  </a:cubicBezTo>
                  <a:cubicBezTo>
                    <a:pt x="0" y="225"/>
                    <a:pt x="489" y="451"/>
                    <a:pt x="489" y="451"/>
                  </a:cubicBezTo>
                  <a:lnTo>
                    <a:pt x="786" y="118"/>
                  </a:lnTo>
                  <a:cubicBezTo>
                    <a:pt x="786" y="118"/>
                    <a:pt x="464" y="1"/>
                    <a:pt x="243" y="1"/>
                  </a:cubicBezTo>
                  <a:close/>
                </a:path>
              </a:pathLst>
            </a:custGeom>
            <a:solidFill>
              <a:srgbClr val="E96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7" name="Google Shape;607;p43"/>
            <p:cNvSpPr/>
            <p:nvPr/>
          </p:nvSpPr>
          <p:spPr>
            <a:xfrm>
              <a:off x="1491539" y="2704411"/>
              <a:ext cx="96638" cy="34688"/>
            </a:xfrm>
            <a:custGeom>
              <a:avLst/>
              <a:gdLst/>
              <a:ahLst/>
              <a:cxnLst/>
              <a:rect l="l" t="t" r="r" b="b"/>
              <a:pathLst>
                <a:path w="989" h="355" extrusionOk="0">
                  <a:moveTo>
                    <a:pt x="355" y="0"/>
                  </a:moveTo>
                  <a:cubicBezTo>
                    <a:pt x="167" y="0"/>
                    <a:pt x="1" y="11"/>
                    <a:pt x="1" y="11"/>
                  </a:cubicBezTo>
                  <a:lnTo>
                    <a:pt x="84" y="344"/>
                  </a:lnTo>
                  <a:cubicBezTo>
                    <a:pt x="84" y="344"/>
                    <a:pt x="184" y="355"/>
                    <a:pt x="324" y="355"/>
                  </a:cubicBezTo>
                  <a:cubicBezTo>
                    <a:pt x="481" y="355"/>
                    <a:pt x="688" y="341"/>
                    <a:pt x="858" y="285"/>
                  </a:cubicBezTo>
                  <a:cubicBezTo>
                    <a:pt x="858" y="285"/>
                    <a:pt x="989" y="177"/>
                    <a:pt x="870" y="70"/>
                  </a:cubicBezTo>
                  <a:cubicBezTo>
                    <a:pt x="807" y="14"/>
                    <a:pt x="567" y="0"/>
                    <a:pt x="355" y="0"/>
                  </a:cubicBezTo>
                  <a:close/>
                </a:path>
              </a:pathLst>
            </a:custGeom>
            <a:solidFill>
              <a:srgbClr val="E96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8" name="Google Shape;608;p43"/>
            <p:cNvSpPr/>
            <p:nvPr/>
          </p:nvSpPr>
          <p:spPr>
            <a:xfrm>
              <a:off x="1083200" y="2676367"/>
              <a:ext cx="435211" cy="384010"/>
            </a:xfrm>
            <a:custGeom>
              <a:avLst/>
              <a:gdLst/>
              <a:ahLst/>
              <a:cxnLst/>
              <a:rect l="l" t="t" r="r" b="b"/>
              <a:pathLst>
                <a:path w="4454" h="3930" extrusionOk="0">
                  <a:moveTo>
                    <a:pt x="4454" y="0"/>
                  </a:moveTo>
                  <a:cubicBezTo>
                    <a:pt x="4358" y="822"/>
                    <a:pt x="4299" y="1548"/>
                    <a:pt x="4275" y="1774"/>
                  </a:cubicBezTo>
                  <a:cubicBezTo>
                    <a:pt x="4239" y="2012"/>
                    <a:pt x="1191" y="3929"/>
                    <a:pt x="667" y="3870"/>
                  </a:cubicBezTo>
                  <a:cubicBezTo>
                    <a:pt x="167" y="3810"/>
                    <a:pt x="1" y="3703"/>
                    <a:pt x="25" y="3632"/>
                  </a:cubicBezTo>
                  <a:cubicBezTo>
                    <a:pt x="48" y="3548"/>
                    <a:pt x="465" y="2489"/>
                    <a:pt x="465" y="2489"/>
                  </a:cubicBezTo>
                  <a:close/>
                </a:path>
              </a:pathLst>
            </a:custGeom>
            <a:solidFill>
              <a:srgbClr val="ED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9" name="Google Shape;609;p43"/>
            <p:cNvSpPr/>
            <p:nvPr/>
          </p:nvSpPr>
          <p:spPr>
            <a:xfrm>
              <a:off x="1270514" y="2783362"/>
              <a:ext cx="264215" cy="247897"/>
            </a:xfrm>
            <a:custGeom>
              <a:avLst/>
              <a:gdLst/>
              <a:ahLst/>
              <a:cxnLst/>
              <a:rect l="l" t="t" r="r" b="b"/>
              <a:pathLst>
                <a:path w="2704" h="2537" extrusionOk="0">
                  <a:moveTo>
                    <a:pt x="1" y="2537"/>
                  </a:moveTo>
                  <a:cubicBezTo>
                    <a:pt x="1" y="2537"/>
                    <a:pt x="644" y="1929"/>
                    <a:pt x="2703" y="1394"/>
                  </a:cubicBezTo>
                  <a:lnTo>
                    <a:pt x="941" y="1"/>
                  </a:ln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0" name="Google Shape;610;p43"/>
            <p:cNvSpPr/>
            <p:nvPr/>
          </p:nvSpPr>
          <p:spPr>
            <a:xfrm>
              <a:off x="1072745" y="2630931"/>
              <a:ext cx="489930" cy="486413"/>
            </a:xfrm>
            <a:custGeom>
              <a:avLst/>
              <a:gdLst/>
              <a:ahLst/>
              <a:cxnLst/>
              <a:rect l="l" t="t" r="r" b="b"/>
              <a:pathLst>
                <a:path w="5014" h="4978" extrusionOk="0">
                  <a:moveTo>
                    <a:pt x="1727" y="1"/>
                  </a:moveTo>
                  <a:cubicBezTo>
                    <a:pt x="584" y="668"/>
                    <a:pt x="1" y="1501"/>
                    <a:pt x="203" y="2346"/>
                  </a:cubicBezTo>
                  <a:cubicBezTo>
                    <a:pt x="393" y="3180"/>
                    <a:pt x="786" y="3906"/>
                    <a:pt x="691" y="4442"/>
                  </a:cubicBezTo>
                  <a:cubicBezTo>
                    <a:pt x="596" y="4978"/>
                    <a:pt x="3180" y="4513"/>
                    <a:pt x="3203" y="1822"/>
                  </a:cubicBezTo>
                  <a:cubicBezTo>
                    <a:pt x="3203" y="1822"/>
                    <a:pt x="3465" y="3418"/>
                    <a:pt x="5013" y="3001"/>
                  </a:cubicBezTo>
                  <a:cubicBezTo>
                    <a:pt x="5013" y="3001"/>
                    <a:pt x="4227" y="1513"/>
                    <a:pt x="3453" y="763"/>
                  </a:cubicBezTo>
                  <a:cubicBezTo>
                    <a:pt x="2668" y="13"/>
                    <a:pt x="1727" y="1"/>
                    <a:pt x="1727" y="1"/>
                  </a:cubicBezTo>
                  <a:close/>
                </a:path>
              </a:pathLst>
            </a:custGeom>
            <a:solidFill>
              <a:srgbClr val="ED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1" name="Google Shape;611;p43"/>
            <p:cNvSpPr/>
            <p:nvPr/>
          </p:nvSpPr>
          <p:spPr>
            <a:xfrm>
              <a:off x="1171630" y="1922422"/>
              <a:ext cx="475958" cy="824987"/>
            </a:xfrm>
            <a:custGeom>
              <a:avLst/>
              <a:gdLst/>
              <a:ahLst/>
              <a:cxnLst/>
              <a:rect l="l" t="t" r="r" b="b"/>
              <a:pathLst>
                <a:path w="4871" h="8443" extrusionOk="0">
                  <a:moveTo>
                    <a:pt x="620" y="418"/>
                  </a:moveTo>
                  <a:cubicBezTo>
                    <a:pt x="1084" y="144"/>
                    <a:pt x="1489" y="1"/>
                    <a:pt x="1894" y="203"/>
                  </a:cubicBezTo>
                  <a:cubicBezTo>
                    <a:pt x="2298" y="418"/>
                    <a:pt x="3168" y="1644"/>
                    <a:pt x="3441" y="1656"/>
                  </a:cubicBezTo>
                  <a:cubicBezTo>
                    <a:pt x="3715" y="1668"/>
                    <a:pt x="3287" y="846"/>
                    <a:pt x="3287" y="846"/>
                  </a:cubicBezTo>
                  <a:cubicBezTo>
                    <a:pt x="3287" y="846"/>
                    <a:pt x="3775" y="1049"/>
                    <a:pt x="3965" y="1418"/>
                  </a:cubicBezTo>
                  <a:cubicBezTo>
                    <a:pt x="4168" y="1787"/>
                    <a:pt x="4870" y="2918"/>
                    <a:pt x="4846" y="3549"/>
                  </a:cubicBezTo>
                  <a:cubicBezTo>
                    <a:pt x="4811" y="4192"/>
                    <a:pt x="4001" y="4966"/>
                    <a:pt x="4132" y="6478"/>
                  </a:cubicBezTo>
                  <a:cubicBezTo>
                    <a:pt x="4251" y="8002"/>
                    <a:pt x="4323" y="8204"/>
                    <a:pt x="4132" y="8288"/>
                  </a:cubicBezTo>
                  <a:cubicBezTo>
                    <a:pt x="4132" y="8288"/>
                    <a:pt x="4299" y="8109"/>
                    <a:pt x="3953" y="8085"/>
                  </a:cubicBezTo>
                  <a:cubicBezTo>
                    <a:pt x="3596" y="8073"/>
                    <a:pt x="2930" y="8442"/>
                    <a:pt x="2215" y="8192"/>
                  </a:cubicBezTo>
                  <a:cubicBezTo>
                    <a:pt x="1513" y="7942"/>
                    <a:pt x="215" y="7192"/>
                    <a:pt x="60" y="7430"/>
                  </a:cubicBezTo>
                  <a:cubicBezTo>
                    <a:pt x="60" y="7430"/>
                    <a:pt x="155" y="7061"/>
                    <a:pt x="429" y="6776"/>
                  </a:cubicBezTo>
                  <a:cubicBezTo>
                    <a:pt x="703" y="6490"/>
                    <a:pt x="1084" y="5061"/>
                    <a:pt x="905" y="4561"/>
                  </a:cubicBezTo>
                  <a:cubicBezTo>
                    <a:pt x="715" y="4049"/>
                    <a:pt x="263" y="3263"/>
                    <a:pt x="132" y="2596"/>
                  </a:cubicBezTo>
                  <a:cubicBezTo>
                    <a:pt x="1" y="1942"/>
                    <a:pt x="620" y="418"/>
                    <a:pt x="620" y="418"/>
                  </a:cubicBezTo>
                  <a:close/>
                </a:path>
              </a:pathLst>
            </a:custGeom>
            <a:solidFill>
              <a:srgbClr val="ED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2" name="Google Shape;612;p43"/>
            <p:cNvSpPr/>
            <p:nvPr/>
          </p:nvSpPr>
          <p:spPr>
            <a:xfrm>
              <a:off x="1322888" y="1700225"/>
              <a:ext cx="232751" cy="418991"/>
            </a:xfrm>
            <a:custGeom>
              <a:avLst/>
              <a:gdLst/>
              <a:ahLst/>
              <a:cxnLst/>
              <a:rect l="l" t="t" r="r" b="b"/>
              <a:pathLst>
                <a:path w="2382" h="4288" extrusionOk="0">
                  <a:moveTo>
                    <a:pt x="2322" y="941"/>
                  </a:moveTo>
                  <a:cubicBezTo>
                    <a:pt x="1965" y="1513"/>
                    <a:pt x="1501" y="2287"/>
                    <a:pt x="1477" y="2465"/>
                  </a:cubicBezTo>
                  <a:cubicBezTo>
                    <a:pt x="1453" y="2656"/>
                    <a:pt x="1512" y="2977"/>
                    <a:pt x="1643" y="3073"/>
                  </a:cubicBezTo>
                  <a:cubicBezTo>
                    <a:pt x="1786" y="3168"/>
                    <a:pt x="2179" y="3299"/>
                    <a:pt x="2286" y="3573"/>
                  </a:cubicBezTo>
                  <a:cubicBezTo>
                    <a:pt x="2382" y="3858"/>
                    <a:pt x="2298" y="4287"/>
                    <a:pt x="1751" y="3966"/>
                  </a:cubicBezTo>
                  <a:cubicBezTo>
                    <a:pt x="1203" y="3644"/>
                    <a:pt x="655" y="2418"/>
                    <a:pt x="0" y="2382"/>
                  </a:cubicBezTo>
                  <a:cubicBezTo>
                    <a:pt x="0" y="2382"/>
                    <a:pt x="620" y="1775"/>
                    <a:pt x="1108" y="72"/>
                  </a:cubicBezTo>
                  <a:cubicBezTo>
                    <a:pt x="1108" y="72"/>
                    <a:pt x="1453" y="1"/>
                    <a:pt x="1882" y="394"/>
                  </a:cubicBezTo>
                  <a:cubicBezTo>
                    <a:pt x="2310" y="787"/>
                    <a:pt x="2322" y="941"/>
                    <a:pt x="2322" y="941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3" name="Google Shape;613;p43"/>
            <p:cNvSpPr/>
            <p:nvPr/>
          </p:nvSpPr>
          <p:spPr>
            <a:xfrm>
              <a:off x="971516" y="1499036"/>
              <a:ext cx="414301" cy="417721"/>
            </a:xfrm>
            <a:custGeom>
              <a:avLst/>
              <a:gdLst/>
              <a:ahLst/>
              <a:cxnLst/>
              <a:rect l="l" t="t" r="r" b="b"/>
              <a:pathLst>
                <a:path w="4240" h="4275" extrusionOk="0">
                  <a:moveTo>
                    <a:pt x="4239" y="786"/>
                  </a:moveTo>
                  <a:cubicBezTo>
                    <a:pt x="4204" y="107"/>
                    <a:pt x="3549" y="0"/>
                    <a:pt x="3096" y="274"/>
                  </a:cubicBezTo>
                  <a:cubicBezTo>
                    <a:pt x="2644" y="536"/>
                    <a:pt x="2596" y="1703"/>
                    <a:pt x="2227" y="1929"/>
                  </a:cubicBezTo>
                  <a:cubicBezTo>
                    <a:pt x="1858" y="2143"/>
                    <a:pt x="703" y="1869"/>
                    <a:pt x="346" y="2774"/>
                  </a:cubicBezTo>
                  <a:cubicBezTo>
                    <a:pt x="1" y="3691"/>
                    <a:pt x="763" y="4251"/>
                    <a:pt x="1560" y="4262"/>
                  </a:cubicBezTo>
                  <a:cubicBezTo>
                    <a:pt x="2370" y="4274"/>
                    <a:pt x="3180" y="3691"/>
                    <a:pt x="3132" y="2667"/>
                  </a:cubicBezTo>
                  <a:cubicBezTo>
                    <a:pt x="3061" y="703"/>
                    <a:pt x="3739" y="417"/>
                    <a:pt x="4132" y="1036"/>
                  </a:cubicBezTo>
                  <a:close/>
                </a:path>
              </a:pathLst>
            </a:custGeom>
            <a:solidFill>
              <a:srgbClr val="F8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4" name="Google Shape;614;p43"/>
            <p:cNvSpPr/>
            <p:nvPr/>
          </p:nvSpPr>
          <p:spPr>
            <a:xfrm>
              <a:off x="1327578" y="1523464"/>
              <a:ext cx="245552" cy="269980"/>
            </a:xfrm>
            <a:custGeom>
              <a:avLst/>
              <a:gdLst/>
              <a:ahLst/>
              <a:cxnLst/>
              <a:rect l="l" t="t" r="r" b="b"/>
              <a:pathLst>
                <a:path w="2513" h="2763" extrusionOk="0">
                  <a:moveTo>
                    <a:pt x="2512" y="560"/>
                  </a:moveTo>
                  <a:cubicBezTo>
                    <a:pt x="2393" y="36"/>
                    <a:pt x="1774" y="0"/>
                    <a:pt x="1476" y="83"/>
                  </a:cubicBezTo>
                  <a:cubicBezTo>
                    <a:pt x="1191" y="155"/>
                    <a:pt x="714" y="417"/>
                    <a:pt x="500" y="607"/>
                  </a:cubicBezTo>
                  <a:cubicBezTo>
                    <a:pt x="286" y="798"/>
                    <a:pt x="0" y="1465"/>
                    <a:pt x="143" y="1715"/>
                  </a:cubicBezTo>
                  <a:cubicBezTo>
                    <a:pt x="298" y="1965"/>
                    <a:pt x="405" y="1977"/>
                    <a:pt x="548" y="2036"/>
                  </a:cubicBezTo>
                  <a:cubicBezTo>
                    <a:pt x="679" y="2084"/>
                    <a:pt x="774" y="2167"/>
                    <a:pt x="714" y="2274"/>
                  </a:cubicBezTo>
                  <a:cubicBezTo>
                    <a:pt x="643" y="2381"/>
                    <a:pt x="572" y="2667"/>
                    <a:pt x="786" y="2715"/>
                  </a:cubicBezTo>
                  <a:cubicBezTo>
                    <a:pt x="988" y="2762"/>
                    <a:pt x="1060" y="2012"/>
                    <a:pt x="1060" y="2012"/>
                  </a:cubicBezTo>
                  <a:cubicBezTo>
                    <a:pt x="1060" y="2012"/>
                    <a:pt x="1369" y="2143"/>
                    <a:pt x="1750" y="1965"/>
                  </a:cubicBezTo>
                  <a:cubicBezTo>
                    <a:pt x="2119" y="1786"/>
                    <a:pt x="2512" y="560"/>
                    <a:pt x="2512" y="560"/>
                  </a:cubicBezTo>
                  <a:close/>
                </a:path>
              </a:pathLst>
            </a:custGeom>
            <a:solidFill>
              <a:srgbClr val="F8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5" name="Google Shape;615;p43"/>
            <p:cNvSpPr/>
            <p:nvPr/>
          </p:nvSpPr>
          <p:spPr>
            <a:xfrm>
              <a:off x="1410145" y="1576912"/>
              <a:ext cx="226986" cy="249069"/>
            </a:xfrm>
            <a:custGeom>
              <a:avLst/>
              <a:gdLst/>
              <a:ahLst/>
              <a:cxnLst/>
              <a:rect l="l" t="t" r="r" b="b"/>
              <a:pathLst>
                <a:path w="2323" h="2549" extrusionOk="0">
                  <a:moveTo>
                    <a:pt x="905" y="1287"/>
                  </a:moveTo>
                  <a:cubicBezTo>
                    <a:pt x="739" y="1334"/>
                    <a:pt x="691" y="1275"/>
                    <a:pt x="608" y="1096"/>
                  </a:cubicBezTo>
                  <a:cubicBezTo>
                    <a:pt x="524" y="906"/>
                    <a:pt x="334" y="691"/>
                    <a:pt x="167" y="822"/>
                  </a:cubicBezTo>
                  <a:cubicBezTo>
                    <a:pt x="0" y="941"/>
                    <a:pt x="60" y="1287"/>
                    <a:pt x="215" y="1465"/>
                  </a:cubicBezTo>
                  <a:cubicBezTo>
                    <a:pt x="358" y="1656"/>
                    <a:pt x="548" y="1834"/>
                    <a:pt x="703" y="1751"/>
                  </a:cubicBezTo>
                  <a:cubicBezTo>
                    <a:pt x="870" y="1668"/>
                    <a:pt x="810" y="1870"/>
                    <a:pt x="858" y="2084"/>
                  </a:cubicBezTo>
                  <a:cubicBezTo>
                    <a:pt x="917" y="2311"/>
                    <a:pt x="1358" y="2549"/>
                    <a:pt x="1727" y="2549"/>
                  </a:cubicBezTo>
                  <a:cubicBezTo>
                    <a:pt x="2096" y="2549"/>
                    <a:pt x="2167" y="1941"/>
                    <a:pt x="2132" y="1632"/>
                  </a:cubicBezTo>
                  <a:cubicBezTo>
                    <a:pt x="2132" y="1632"/>
                    <a:pt x="2322" y="1537"/>
                    <a:pt x="2298" y="1441"/>
                  </a:cubicBezTo>
                  <a:cubicBezTo>
                    <a:pt x="2274" y="1334"/>
                    <a:pt x="2036" y="1287"/>
                    <a:pt x="2060" y="1084"/>
                  </a:cubicBezTo>
                  <a:cubicBezTo>
                    <a:pt x="2084" y="882"/>
                    <a:pt x="2227" y="358"/>
                    <a:pt x="1667" y="13"/>
                  </a:cubicBezTo>
                  <a:cubicBezTo>
                    <a:pt x="1667" y="13"/>
                    <a:pt x="1405" y="1"/>
                    <a:pt x="1239" y="120"/>
                  </a:cubicBezTo>
                  <a:cubicBezTo>
                    <a:pt x="1072" y="251"/>
                    <a:pt x="1084" y="334"/>
                    <a:pt x="1215" y="489"/>
                  </a:cubicBezTo>
                  <a:cubicBezTo>
                    <a:pt x="1358" y="644"/>
                    <a:pt x="1012" y="715"/>
                    <a:pt x="929" y="882"/>
                  </a:cubicBezTo>
                  <a:cubicBezTo>
                    <a:pt x="822" y="1120"/>
                    <a:pt x="1084" y="1227"/>
                    <a:pt x="905" y="1287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6" name="Google Shape;616;p43"/>
            <p:cNvSpPr/>
            <p:nvPr/>
          </p:nvSpPr>
          <p:spPr>
            <a:xfrm>
              <a:off x="790065" y="1943430"/>
              <a:ext cx="694638" cy="605036"/>
            </a:xfrm>
            <a:custGeom>
              <a:avLst/>
              <a:gdLst/>
              <a:ahLst/>
              <a:cxnLst/>
              <a:rect l="l" t="t" r="r" b="b"/>
              <a:pathLst>
                <a:path w="7109" h="6192" extrusionOk="0">
                  <a:moveTo>
                    <a:pt x="4513" y="4965"/>
                  </a:moveTo>
                  <a:cubicBezTo>
                    <a:pt x="3536" y="4858"/>
                    <a:pt x="2953" y="5203"/>
                    <a:pt x="1929" y="5060"/>
                  </a:cubicBezTo>
                  <a:cubicBezTo>
                    <a:pt x="893" y="4917"/>
                    <a:pt x="0" y="4286"/>
                    <a:pt x="72" y="3763"/>
                  </a:cubicBezTo>
                  <a:cubicBezTo>
                    <a:pt x="227" y="2703"/>
                    <a:pt x="3227" y="560"/>
                    <a:pt x="4037" y="274"/>
                  </a:cubicBezTo>
                  <a:cubicBezTo>
                    <a:pt x="4787" y="0"/>
                    <a:pt x="5644" y="143"/>
                    <a:pt x="5870" y="1048"/>
                  </a:cubicBezTo>
                  <a:cubicBezTo>
                    <a:pt x="6096" y="1929"/>
                    <a:pt x="5680" y="2715"/>
                    <a:pt x="4870" y="2751"/>
                  </a:cubicBezTo>
                  <a:cubicBezTo>
                    <a:pt x="4060" y="2786"/>
                    <a:pt x="4037" y="2381"/>
                    <a:pt x="4037" y="2381"/>
                  </a:cubicBezTo>
                  <a:cubicBezTo>
                    <a:pt x="4037" y="2381"/>
                    <a:pt x="2405" y="2893"/>
                    <a:pt x="2227" y="3286"/>
                  </a:cubicBezTo>
                  <a:cubicBezTo>
                    <a:pt x="2048" y="3667"/>
                    <a:pt x="3691" y="4596"/>
                    <a:pt x="4941" y="4406"/>
                  </a:cubicBezTo>
                  <a:cubicBezTo>
                    <a:pt x="4941" y="4406"/>
                    <a:pt x="5370" y="4179"/>
                    <a:pt x="5680" y="4215"/>
                  </a:cubicBezTo>
                  <a:cubicBezTo>
                    <a:pt x="5977" y="4251"/>
                    <a:pt x="6263" y="4251"/>
                    <a:pt x="6442" y="4370"/>
                  </a:cubicBezTo>
                  <a:cubicBezTo>
                    <a:pt x="6608" y="4489"/>
                    <a:pt x="6799" y="4525"/>
                    <a:pt x="6954" y="4560"/>
                  </a:cubicBezTo>
                  <a:cubicBezTo>
                    <a:pt x="7108" y="4608"/>
                    <a:pt x="6894" y="4906"/>
                    <a:pt x="6656" y="4882"/>
                  </a:cubicBezTo>
                  <a:cubicBezTo>
                    <a:pt x="6430" y="4870"/>
                    <a:pt x="5977" y="4679"/>
                    <a:pt x="5906" y="4787"/>
                  </a:cubicBezTo>
                  <a:cubicBezTo>
                    <a:pt x="5822" y="4906"/>
                    <a:pt x="6323" y="5096"/>
                    <a:pt x="6549" y="5072"/>
                  </a:cubicBezTo>
                  <a:cubicBezTo>
                    <a:pt x="6787" y="5048"/>
                    <a:pt x="6954" y="5048"/>
                    <a:pt x="6977" y="5168"/>
                  </a:cubicBezTo>
                  <a:cubicBezTo>
                    <a:pt x="7001" y="5287"/>
                    <a:pt x="6525" y="6156"/>
                    <a:pt x="6132" y="6168"/>
                  </a:cubicBezTo>
                  <a:cubicBezTo>
                    <a:pt x="5727" y="6191"/>
                    <a:pt x="5120" y="6037"/>
                    <a:pt x="5025" y="5953"/>
                  </a:cubicBezTo>
                  <a:cubicBezTo>
                    <a:pt x="4822" y="5763"/>
                    <a:pt x="4703" y="4977"/>
                    <a:pt x="4513" y="4965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495;p41"/>
          <p:cNvSpPr txBox="1"/>
          <p:nvPr/>
        </p:nvSpPr>
        <p:spPr>
          <a:xfrm>
            <a:off x="4419600" y="1047750"/>
            <a:ext cx="41814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sr-Cyrl-R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sym typeface="Arial" panose="020B0604020202020204"/>
              </a:rPr>
              <a:t>ХАЈДЕ</a:t>
            </a:r>
            <a:r>
              <a:rPr kumimoji="0" lang="sr-Cyrl-RS" sz="36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sym typeface="Arial" panose="020B0604020202020204"/>
              </a:rPr>
              <a:t> ДА...</a:t>
            </a:r>
            <a:endParaRPr kumimoji="0" lang="sr-Cyrl-RS" sz="36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sym typeface="Arial" panose="020B0604020202020204"/>
            </a:endParaRPr>
          </a:p>
        </p:txBody>
      </p:sp>
      <p:sp>
        <p:nvSpPr>
          <p:cNvPr id="48" name="Google Shape;497;p41"/>
          <p:cNvSpPr txBox="1"/>
          <p:nvPr/>
        </p:nvSpPr>
        <p:spPr>
          <a:xfrm>
            <a:off x="4495800" y="438150"/>
            <a:ext cx="3598500" cy="7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/>
            </a:pPr>
            <a:r>
              <a:rPr kumimoji="0" lang="en-GB" sz="6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Montserrat Black" charset="0"/>
                <a:ea typeface="Montserrat ExtraBold"/>
                <a:cs typeface="Montserrat ExtraBold"/>
                <a:sym typeface="Montserrat ExtraBold"/>
              </a:rPr>
              <a:t>0</a:t>
            </a:r>
            <a:r>
              <a:rPr kumimoji="0" lang="sr-Latn-RS" sz="6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Montserrat Black" charset="0"/>
                <a:ea typeface="Montserrat ExtraBold"/>
                <a:cs typeface="Montserrat ExtraBold"/>
                <a:sym typeface="Montserrat ExtraBold"/>
              </a:rPr>
              <a:t>4</a:t>
            </a:r>
            <a:endParaRPr kumimoji="0" lang="en-GB" sz="60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 Black" charset="0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5" name="Group 58"/>
          <p:cNvGrpSpPr/>
          <p:nvPr/>
        </p:nvGrpSpPr>
        <p:grpSpPr>
          <a:xfrm>
            <a:off x="1295400" y="2578809"/>
            <a:ext cx="533400" cy="907341"/>
            <a:chOff x="1295400" y="2578809"/>
            <a:chExt cx="533400" cy="907341"/>
          </a:xfrm>
        </p:grpSpPr>
        <p:grpSp>
          <p:nvGrpSpPr>
            <p:cNvPr id="6" name="Group 50"/>
            <p:cNvGrpSpPr/>
            <p:nvPr/>
          </p:nvGrpSpPr>
          <p:grpSpPr>
            <a:xfrm>
              <a:off x="1295400" y="2578809"/>
              <a:ext cx="533400" cy="907341"/>
              <a:chOff x="1295400" y="2578809"/>
              <a:chExt cx="533400" cy="907341"/>
            </a:xfrm>
          </p:grpSpPr>
          <p:sp>
            <p:nvSpPr>
              <p:cNvPr id="49" name="Trapezoid 48"/>
              <p:cNvSpPr/>
              <p:nvPr/>
            </p:nvSpPr>
            <p:spPr>
              <a:xfrm>
                <a:off x="1295400" y="2800350"/>
                <a:ext cx="533400" cy="685800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1493462" y="2578809"/>
                <a:ext cx="226774" cy="270420"/>
              </a:xfrm>
              <a:custGeom>
                <a:avLst/>
                <a:gdLst>
                  <a:gd name="connsiteX0" fmla="*/ 46580 w 226774"/>
                  <a:gd name="connsiteY0" fmla="*/ 231768 h 270420"/>
                  <a:gd name="connsiteX1" fmla="*/ 27330 w 226774"/>
                  <a:gd name="connsiteY1" fmla="*/ 202892 h 270420"/>
                  <a:gd name="connsiteX2" fmla="*/ 27330 w 226774"/>
                  <a:gd name="connsiteY2" fmla="*/ 20012 h 270420"/>
                  <a:gd name="connsiteX3" fmla="*/ 123582 w 226774"/>
                  <a:gd name="connsiteY3" fmla="*/ 29637 h 270420"/>
                  <a:gd name="connsiteX4" fmla="*/ 85081 w 226774"/>
                  <a:gd name="connsiteY4" fmla="*/ 231768 h 270420"/>
                  <a:gd name="connsiteX5" fmla="*/ 46580 w 226774"/>
                  <a:gd name="connsiteY5" fmla="*/ 231768 h 270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774" h="270420">
                    <a:moveTo>
                      <a:pt x="46580" y="231768"/>
                    </a:moveTo>
                    <a:cubicBezTo>
                      <a:pt x="36955" y="226955"/>
                      <a:pt x="32503" y="213239"/>
                      <a:pt x="27330" y="202892"/>
                    </a:cubicBezTo>
                    <a:cubicBezTo>
                      <a:pt x="0" y="148231"/>
                      <a:pt x="24362" y="67493"/>
                      <a:pt x="27330" y="20012"/>
                    </a:cubicBezTo>
                    <a:cubicBezTo>
                      <a:pt x="59414" y="23220"/>
                      <a:pt x="110881" y="0"/>
                      <a:pt x="123582" y="29637"/>
                    </a:cubicBezTo>
                    <a:cubicBezTo>
                      <a:pt x="226774" y="270420"/>
                      <a:pt x="157013" y="195803"/>
                      <a:pt x="85081" y="231768"/>
                    </a:cubicBezTo>
                    <a:cubicBezTo>
                      <a:pt x="81023" y="233797"/>
                      <a:pt x="56205" y="236581"/>
                      <a:pt x="46580" y="231768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5" name="Can 54"/>
            <p:cNvSpPr/>
            <p:nvPr/>
          </p:nvSpPr>
          <p:spPr>
            <a:xfrm>
              <a:off x="1371600" y="3105150"/>
              <a:ext cx="152400" cy="381000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Can 56"/>
            <p:cNvSpPr/>
            <p:nvPr/>
          </p:nvSpPr>
          <p:spPr>
            <a:xfrm>
              <a:off x="1600200" y="3257550"/>
              <a:ext cx="152400" cy="228600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59"/>
          <p:cNvGrpSpPr/>
          <p:nvPr/>
        </p:nvGrpSpPr>
        <p:grpSpPr>
          <a:xfrm>
            <a:off x="2895600" y="2876550"/>
            <a:ext cx="533400" cy="914400"/>
            <a:chOff x="2895600" y="2876550"/>
            <a:chExt cx="533400" cy="914400"/>
          </a:xfrm>
        </p:grpSpPr>
        <p:grpSp>
          <p:nvGrpSpPr>
            <p:cNvPr id="8" name="Group 51"/>
            <p:cNvGrpSpPr/>
            <p:nvPr/>
          </p:nvGrpSpPr>
          <p:grpSpPr>
            <a:xfrm>
              <a:off x="2895600" y="2876550"/>
              <a:ext cx="533400" cy="907341"/>
              <a:chOff x="1295400" y="2578809"/>
              <a:chExt cx="533400" cy="907341"/>
            </a:xfrm>
          </p:grpSpPr>
          <p:sp>
            <p:nvSpPr>
              <p:cNvPr id="53" name="Trapezoid 52"/>
              <p:cNvSpPr/>
              <p:nvPr/>
            </p:nvSpPr>
            <p:spPr>
              <a:xfrm>
                <a:off x="1295400" y="2800350"/>
                <a:ext cx="533400" cy="685800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1493462" y="2578809"/>
                <a:ext cx="226774" cy="270420"/>
              </a:xfrm>
              <a:custGeom>
                <a:avLst/>
                <a:gdLst>
                  <a:gd name="connsiteX0" fmla="*/ 46580 w 226774"/>
                  <a:gd name="connsiteY0" fmla="*/ 231768 h 270420"/>
                  <a:gd name="connsiteX1" fmla="*/ 27330 w 226774"/>
                  <a:gd name="connsiteY1" fmla="*/ 202892 h 270420"/>
                  <a:gd name="connsiteX2" fmla="*/ 27330 w 226774"/>
                  <a:gd name="connsiteY2" fmla="*/ 20012 h 270420"/>
                  <a:gd name="connsiteX3" fmla="*/ 123582 w 226774"/>
                  <a:gd name="connsiteY3" fmla="*/ 29637 h 270420"/>
                  <a:gd name="connsiteX4" fmla="*/ 85081 w 226774"/>
                  <a:gd name="connsiteY4" fmla="*/ 231768 h 270420"/>
                  <a:gd name="connsiteX5" fmla="*/ 46580 w 226774"/>
                  <a:gd name="connsiteY5" fmla="*/ 231768 h 270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774" h="270420">
                    <a:moveTo>
                      <a:pt x="46580" y="231768"/>
                    </a:moveTo>
                    <a:cubicBezTo>
                      <a:pt x="36955" y="226955"/>
                      <a:pt x="32503" y="213239"/>
                      <a:pt x="27330" y="202892"/>
                    </a:cubicBezTo>
                    <a:cubicBezTo>
                      <a:pt x="0" y="148231"/>
                      <a:pt x="24362" y="67493"/>
                      <a:pt x="27330" y="20012"/>
                    </a:cubicBezTo>
                    <a:cubicBezTo>
                      <a:pt x="59414" y="23220"/>
                      <a:pt x="110881" y="0"/>
                      <a:pt x="123582" y="29637"/>
                    </a:cubicBezTo>
                    <a:cubicBezTo>
                      <a:pt x="226774" y="270420"/>
                      <a:pt x="157013" y="195803"/>
                      <a:pt x="85081" y="231768"/>
                    </a:cubicBezTo>
                    <a:cubicBezTo>
                      <a:pt x="81023" y="233797"/>
                      <a:pt x="56205" y="236581"/>
                      <a:pt x="46580" y="231768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Can 55"/>
            <p:cNvSpPr/>
            <p:nvPr/>
          </p:nvSpPr>
          <p:spPr>
            <a:xfrm>
              <a:off x="2971800" y="3562350"/>
              <a:ext cx="152400" cy="228600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Can 57"/>
            <p:cNvSpPr/>
            <p:nvPr/>
          </p:nvSpPr>
          <p:spPr>
            <a:xfrm>
              <a:off x="3200400" y="3409950"/>
              <a:ext cx="152400" cy="381000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9" name="Picture 2" descr="15 Inspirational Quotes On The Environment | EcoMENA"/>
          <p:cNvPicPr>
            <a:picLocks noChangeAspect="1" noChangeArrowheads="1"/>
          </p:cNvPicPr>
          <p:nvPr/>
        </p:nvPicPr>
        <p:blipFill>
          <a:blip r:embed="rId1"/>
          <a:srcRect t="16000" b="18000"/>
          <a:stretch>
            <a:fillRect/>
          </a:stretch>
        </p:blipFill>
        <p:spPr bwMode="auto">
          <a:xfrm>
            <a:off x="4495800" y="3790950"/>
            <a:ext cx="2819400" cy="1240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7772400" y="4781550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b="1" dirty="0" smtClean="0">
                <a:solidFill>
                  <a:schemeClr val="accent4">
                    <a:lumMod val="25000"/>
                  </a:schemeClr>
                </a:solidFill>
              </a:rPr>
              <a:t>ГО Звездара</a:t>
            </a:r>
            <a:endParaRPr lang="en-GB" sz="1200" b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45"/>
          <p:cNvGrpSpPr/>
          <p:nvPr/>
        </p:nvGrpSpPr>
        <p:grpSpPr>
          <a:xfrm>
            <a:off x="5474346" y="87448"/>
            <a:ext cx="1078854" cy="904114"/>
            <a:chOff x="9958224" y="-3911252"/>
            <a:chExt cx="1078854" cy="904114"/>
          </a:xfrm>
        </p:grpSpPr>
        <p:sp>
          <p:nvSpPr>
            <p:cNvPr id="658" name="Google Shape;658;p45"/>
            <p:cNvSpPr/>
            <p:nvPr/>
          </p:nvSpPr>
          <p:spPr>
            <a:xfrm rot="-4276674">
              <a:off x="10121790" y="-3873466"/>
              <a:ext cx="673902" cy="828543"/>
            </a:xfrm>
            <a:custGeom>
              <a:avLst/>
              <a:gdLst/>
              <a:ahLst/>
              <a:cxnLst/>
              <a:rect l="l" t="t" r="r" b="b"/>
              <a:pathLst>
                <a:path w="8919" h="10966" extrusionOk="0">
                  <a:moveTo>
                    <a:pt x="6692" y="1357"/>
                  </a:moveTo>
                  <a:cubicBezTo>
                    <a:pt x="4228" y="0"/>
                    <a:pt x="1" y="822"/>
                    <a:pt x="1" y="3882"/>
                  </a:cubicBezTo>
                  <a:cubicBezTo>
                    <a:pt x="1" y="5227"/>
                    <a:pt x="620" y="5715"/>
                    <a:pt x="1322" y="6668"/>
                  </a:cubicBezTo>
                  <a:cubicBezTo>
                    <a:pt x="2346" y="8049"/>
                    <a:pt x="3168" y="10966"/>
                    <a:pt x="5442" y="9620"/>
                  </a:cubicBezTo>
                  <a:cubicBezTo>
                    <a:pt x="7180" y="8584"/>
                    <a:pt x="8919" y="5263"/>
                    <a:pt x="8323" y="3262"/>
                  </a:cubicBezTo>
                  <a:cubicBezTo>
                    <a:pt x="8061" y="2417"/>
                    <a:pt x="7466" y="1786"/>
                    <a:pt x="6692" y="1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" name="Google Shape;659;p45"/>
            <p:cNvSpPr/>
            <p:nvPr/>
          </p:nvSpPr>
          <p:spPr>
            <a:xfrm rot="-4276674">
              <a:off x="10811348" y="-3736018"/>
              <a:ext cx="190784" cy="210574"/>
            </a:xfrm>
            <a:custGeom>
              <a:avLst/>
              <a:gdLst/>
              <a:ahLst/>
              <a:cxnLst/>
              <a:rect l="l" t="t" r="r" b="b"/>
              <a:pathLst>
                <a:path w="2525" h="2787" extrusionOk="0">
                  <a:moveTo>
                    <a:pt x="453" y="2203"/>
                  </a:moveTo>
                  <a:cubicBezTo>
                    <a:pt x="1251" y="2786"/>
                    <a:pt x="2346" y="1834"/>
                    <a:pt x="2442" y="1024"/>
                  </a:cubicBezTo>
                  <a:cubicBezTo>
                    <a:pt x="2525" y="286"/>
                    <a:pt x="1394" y="0"/>
                    <a:pt x="846" y="203"/>
                  </a:cubicBezTo>
                  <a:cubicBezTo>
                    <a:pt x="453" y="358"/>
                    <a:pt x="179" y="703"/>
                    <a:pt x="84" y="1084"/>
                  </a:cubicBezTo>
                  <a:cubicBezTo>
                    <a:pt x="1" y="1489"/>
                    <a:pt x="132" y="1941"/>
                    <a:pt x="453" y="22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61" name="Google Shape;661;p45"/>
          <p:cNvSpPr/>
          <p:nvPr/>
        </p:nvSpPr>
        <p:spPr>
          <a:xfrm rot="3565995">
            <a:off x="5887355" y="4257108"/>
            <a:ext cx="474847" cy="640642"/>
          </a:xfrm>
          <a:custGeom>
            <a:avLst/>
            <a:gdLst/>
            <a:ahLst/>
            <a:cxnLst/>
            <a:rect l="l" t="t" r="r" b="b"/>
            <a:pathLst>
              <a:path w="4740" h="6395" extrusionOk="0">
                <a:moveTo>
                  <a:pt x="2608" y="1989"/>
                </a:moveTo>
                <a:cubicBezTo>
                  <a:pt x="2394" y="2406"/>
                  <a:pt x="1906" y="2561"/>
                  <a:pt x="1489" y="2775"/>
                </a:cubicBezTo>
                <a:cubicBezTo>
                  <a:pt x="596" y="3275"/>
                  <a:pt x="1" y="4418"/>
                  <a:pt x="429" y="5335"/>
                </a:cubicBezTo>
                <a:cubicBezTo>
                  <a:pt x="727" y="5990"/>
                  <a:pt x="1489" y="6394"/>
                  <a:pt x="2215" y="6323"/>
                </a:cubicBezTo>
                <a:cubicBezTo>
                  <a:pt x="2942" y="6251"/>
                  <a:pt x="3584" y="5739"/>
                  <a:pt x="3894" y="5085"/>
                </a:cubicBezTo>
                <a:cubicBezTo>
                  <a:pt x="4204" y="4430"/>
                  <a:pt x="4204" y="3656"/>
                  <a:pt x="3954" y="2977"/>
                </a:cubicBezTo>
                <a:cubicBezTo>
                  <a:pt x="3787" y="2513"/>
                  <a:pt x="3525" y="1965"/>
                  <a:pt x="3846" y="1584"/>
                </a:cubicBezTo>
                <a:cubicBezTo>
                  <a:pt x="3954" y="1465"/>
                  <a:pt x="4120" y="1394"/>
                  <a:pt x="4239" y="1275"/>
                </a:cubicBezTo>
                <a:cubicBezTo>
                  <a:pt x="4739" y="727"/>
                  <a:pt x="3989" y="1"/>
                  <a:pt x="3406" y="191"/>
                </a:cubicBezTo>
                <a:cubicBezTo>
                  <a:pt x="2572" y="441"/>
                  <a:pt x="2906" y="1441"/>
                  <a:pt x="2608" y="19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" name="Google Shape;656;p45"/>
          <p:cNvSpPr txBox="1"/>
          <p:nvPr/>
        </p:nvSpPr>
        <p:spPr>
          <a:xfrm>
            <a:off x="457200" y="1733550"/>
            <a:ext cx="4724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/>
            </a:pPr>
            <a:r>
              <a:rPr kumimoji="0" lang="sr-Cyrl-R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+mn-lt"/>
                <a:ea typeface="Montserrat Black"/>
                <a:cs typeface="Montserrat Black"/>
                <a:sym typeface="Montserrat Black"/>
              </a:rPr>
              <a:t>ИНСПИРИШИТЕ,</a:t>
            </a:r>
            <a:endParaRPr kumimoji="0" lang="sr-Cyrl-R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effectLst/>
              <a:uLnTx/>
              <a:uFillTx/>
              <a:latin typeface="+mn-lt"/>
              <a:ea typeface="Montserrat Black"/>
              <a:cs typeface="Montserrat Black"/>
              <a:sym typeface="Montserrat Black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/>
            </a:pPr>
            <a:endParaRPr lang="sr-Latn-RS" sz="2400" b="1" dirty="0" smtClean="0">
              <a:solidFill>
                <a:schemeClr val="accent4">
                  <a:lumMod val="25000"/>
                </a:schemeClr>
              </a:solidFill>
              <a:latin typeface="+mn-lt"/>
              <a:ea typeface="Montserrat Black"/>
              <a:cs typeface="Montserrat Black"/>
              <a:sym typeface="Montserrat Black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/>
            </a:pPr>
            <a:endParaRPr lang="sr-Latn-RS" sz="2400" b="1" dirty="0" smtClean="0">
              <a:solidFill>
                <a:schemeClr val="accent4">
                  <a:lumMod val="25000"/>
                </a:schemeClr>
              </a:solidFill>
              <a:latin typeface="+mn-lt"/>
              <a:ea typeface="Montserrat Black"/>
              <a:cs typeface="Montserrat Black"/>
              <a:sym typeface="Montserrat Black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/>
            </a:pPr>
            <a:r>
              <a:rPr lang="sr-Cyrl-RS" sz="2400" b="1" dirty="0" smtClean="0">
                <a:solidFill>
                  <a:schemeClr val="accent4">
                    <a:lumMod val="25000"/>
                  </a:schemeClr>
                </a:solidFill>
                <a:latin typeface="+mn-lt"/>
                <a:ea typeface="Montserrat Black"/>
                <a:cs typeface="Montserrat Black"/>
                <a:sym typeface="Montserrat Black"/>
              </a:rPr>
              <a:t>И</a:t>
            </a:r>
            <a:r>
              <a:rPr kumimoji="0" lang="sr-Cyrl-R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+mn-lt"/>
                <a:ea typeface="Montserrat Black"/>
                <a:cs typeface="Montserrat Black"/>
                <a:sym typeface="Montserrat Black"/>
              </a:rPr>
              <a:t>СПЛАНИРАЈТЕ</a:t>
            </a:r>
            <a:endParaRPr lang="sr-Cyrl-RS" sz="2400" b="1" dirty="0" smtClean="0">
              <a:solidFill>
                <a:schemeClr val="accent4">
                  <a:lumMod val="25000"/>
                </a:schemeClr>
              </a:solidFill>
              <a:latin typeface="+mn-lt"/>
              <a:ea typeface="Montserrat Black"/>
              <a:cs typeface="Montserrat Black"/>
              <a:sym typeface="Montserrat Black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/>
            </a:pPr>
            <a:endParaRPr lang="sr-Latn-RS" sz="2400" b="1" dirty="0" smtClean="0">
              <a:solidFill>
                <a:schemeClr val="accent4">
                  <a:lumMod val="25000"/>
                </a:schemeClr>
              </a:solidFill>
              <a:latin typeface="+mn-lt"/>
              <a:ea typeface="Montserrat Black"/>
              <a:cs typeface="Montserrat Black"/>
              <a:sym typeface="Montserrat Black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/>
            </a:pPr>
            <a:endParaRPr lang="sr-Latn-RS" sz="2400" b="1" dirty="0" smtClean="0">
              <a:solidFill>
                <a:schemeClr val="accent4">
                  <a:lumMod val="25000"/>
                </a:schemeClr>
              </a:solidFill>
              <a:latin typeface="+mn-lt"/>
              <a:ea typeface="Montserrat Black"/>
              <a:cs typeface="Montserrat Black"/>
              <a:sym typeface="Montserrat Black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/>
            </a:pPr>
            <a:r>
              <a:rPr lang="sr-Cyrl-RS" sz="2400" b="1" dirty="0" smtClean="0">
                <a:solidFill>
                  <a:schemeClr val="accent4">
                    <a:lumMod val="25000"/>
                  </a:schemeClr>
                </a:solidFill>
                <a:latin typeface="+mn-lt"/>
                <a:ea typeface="Montserrat Black"/>
                <a:cs typeface="Montserrat Black"/>
                <a:sym typeface="Montserrat Black"/>
              </a:rPr>
              <a:t>ПРОМОВИШИТЕ</a:t>
            </a:r>
            <a:endParaRPr kumimoji="0" lang="sr-Cyrl-R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effectLst/>
              <a:uLnTx/>
              <a:uFillTx/>
              <a:latin typeface="+mn-lt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2400" y="4781550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b="1" dirty="0" smtClean="0">
                <a:solidFill>
                  <a:schemeClr val="accent4">
                    <a:lumMod val="25000"/>
                  </a:schemeClr>
                </a:solidFill>
              </a:rPr>
              <a:t>ГО Звездара</a:t>
            </a:r>
            <a:endParaRPr lang="en-GB" sz="12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pic>
        <p:nvPicPr>
          <p:cNvPr id="24" name="Picture 23" descr="Plogging+Logo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2600" y="2876550"/>
            <a:ext cx="2148840" cy="2148840"/>
          </a:xfrm>
          <a:prstGeom prst="rect">
            <a:avLst/>
          </a:prstGeom>
        </p:spPr>
      </p:pic>
      <p:pic>
        <p:nvPicPr>
          <p:cNvPr id="26" name="Picture 25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692626"/>
            <a:ext cx="3124200" cy="123370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371600" y="43815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accent4">
                    <a:lumMod val="25000"/>
                  </a:schemeClr>
                </a:solidFill>
              </a:rPr>
              <a:t>Информишите</a:t>
            </a:r>
            <a:endParaRPr lang="en-GB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91000" y="43815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accent4">
                    <a:lumMod val="25000"/>
                  </a:schemeClr>
                </a:solidFill>
              </a:rPr>
              <a:t>Заговарајте</a:t>
            </a:r>
            <a:endParaRPr lang="en-GB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67000" y="28575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solidFill>
                  <a:schemeClr val="accent4">
                    <a:lumMod val="25000"/>
                  </a:schemeClr>
                </a:solidFill>
              </a:rPr>
              <a:t>Тражите истомишљенике</a:t>
            </a:r>
            <a:endParaRPr lang="en-GB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48000" y="112395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solidFill>
                  <a:schemeClr val="accent4">
                    <a:lumMod val="25000"/>
                  </a:schemeClr>
                </a:solidFill>
              </a:rPr>
              <a:t>ПРОШИРИТЕ</a:t>
            </a:r>
            <a:endParaRPr lang="en-GB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" y="2190750"/>
            <a:ext cx="350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accent4">
                    <a:lumMod val="25000"/>
                  </a:schemeClr>
                </a:solidFill>
              </a:rPr>
              <a:t>Место, време, ко ће доћи, рукавице, кесе, 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</a:rPr>
              <a:t>безбедност</a:t>
            </a:r>
            <a:r>
              <a:rPr lang="sr-Cyrl-RS" dirty="0" smtClean="0">
                <a:solidFill>
                  <a:schemeClr val="accent4">
                    <a:lumMod val="25000"/>
                  </a:schemeClr>
                </a:solidFill>
              </a:rPr>
              <a:t>, где са отпадом, партнери, донатори, прославите успех</a:t>
            </a:r>
            <a:endParaRPr lang="en-GB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28800" y="325755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solidFill>
                  <a:schemeClr val="accent4">
                    <a:lumMod val="25000"/>
                  </a:schemeClr>
                </a:solidFill>
              </a:rPr>
              <a:t>плакат, флајер, сајт, друштвене мреже, састанци, трибине, вршњачка едукација </a:t>
            </a:r>
            <a:endParaRPr lang="en-GB" dirty="0">
              <a:solidFill>
                <a:schemeClr val="accent4">
                  <a:lumMod val="25000"/>
                </a:schemeClr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838200" y="2800350"/>
            <a:ext cx="457200" cy="1524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0" y="318135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sr-Cyrl-RS" dirty="0" smtClean="0">
                <a:solidFill>
                  <a:schemeClr val="accent6">
                    <a:lumMod val="50000"/>
                  </a:schemeClr>
                </a:solidFill>
              </a:rPr>
              <a:t>апишите упутство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486400" y="590550"/>
            <a:ext cx="3042510" cy="2468741"/>
            <a:chOff x="5486400" y="590550"/>
            <a:chExt cx="3042510" cy="2468741"/>
          </a:xfrm>
        </p:grpSpPr>
        <p:grpSp>
          <p:nvGrpSpPr>
            <p:cNvPr id="45" name="Google Shape;1257;p67"/>
            <p:cNvGrpSpPr/>
            <p:nvPr/>
          </p:nvGrpSpPr>
          <p:grpSpPr>
            <a:xfrm>
              <a:off x="5486400" y="590550"/>
              <a:ext cx="3042510" cy="2468741"/>
              <a:chOff x="4879824" y="1337362"/>
              <a:chExt cx="3042510" cy="2468741"/>
            </a:xfrm>
          </p:grpSpPr>
          <p:sp>
            <p:nvSpPr>
              <p:cNvPr id="46" name="Google Shape;1258;p67"/>
              <p:cNvSpPr/>
              <p:nvPr/>
            </p:nvSpPr>
            <p:spPr>
              <a:xfrm>
                <a:off x="4879824" y="1337362"/>
                <a:ext cx="3042509" cy="1816047"/>
              </a:xfrm>
              <a:custGeom>
                <a:avLst/>
                <a:gdLst/>
                <a:ahLst/>
                <a:cxnLst/>
                <a:rect l="l" t="t" r="r" b="b"/>
                <a:pathLst>
                  <a:path w="4907273" h="2929108" extrusionOk="0">
                    <a:moveTo>
                      <a:pt x="4907273" y="122040"/>
                    </a:moveTo>
                    <a:cubicBezTo>
                      <a:pt x="4907273" y="54921"/>
                      <a:pt x="4852358" y="0"/>
                      <a:pt x="4785290" y="0"/>
                    </a:cubicBezTo>
                    <a:lnTo>
                      <a:pt x="122059" y="0"/>
                    </a:lnTo>
                    <a:cubicBezTo>
                      <a:pt x="54908" y="0"/>
                      <a:pt x="0" y="54921"/>
                      <a:pt x="0" y="122040"/>
                    </a:cubicBezTo>
                    <a:lnTo>
                      <a:pt x="0" y="2929108"/>
                    </a:lnTo>
                    <a:lnTo>
                      <a:pt x="4907273" y="29291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latin typeface="Arial Black" panose="020B0A04020102020204" pitchFamily="34" charset="0"/>
                </a:endParaRPr>
              </a:p>
            </p:txBody>
          </p:sp>
          <p:pic>
            <p:nvPicPr>
              <p:cNvPr id="47" name="Google Shape;1259;p67"/>
              <p:cNvPicPr preferRelativeResize="0"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1825" y="1460046"/>
                <a:ext cx="2764450" cy="157068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" name="Google Shape;1260;p67"/>
              <p:cNvSpPr/>
              <p:nvPr/>
            </p:nvSpPr>
            <p:spPr>
              <a:xfrm>
                <a:off x="6017580" y="3423585"/>
                <a:ext cx="771423" cy="331916"/>
              </a:xfrm>
              <a:custGeom>
                <a:avLst/>
                <a:gdLst/>
                <a:ahLst/>
                <a:cxnLst/>
                <a:rect l="l" t="t" r="r" b="b"/>
                <a:pathLst>
                  <a:path w="1244231" h="535349" extrusionOk="0">
                    <a:moveTo>
                      <a:pt x="1244231" y="535349"/>
                    </a:moveTo>
                    <a:lnTo>
                      <a:pt x="0" y="535349"/>
                    </a:lnTo>
                    <a:lnTo>
                      <a:pt x="71183" y="0"/>
                    </a:lnTo>
                    <a:lnTo>
                      <a:pt x="11832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latin typeface="Arial Black" panose="020B0A04020102020204" pitchFamily="34" charset="0"/>
                </a:endParaRPr>
              </a:p>
            </p:txBody>
          </p:sp>
          <p:sp>
            <p:nvSpPr>
              <p:cNvPr id="49" name="Google Shape;1261;p67"/>
              <p:cNvSpPr/>
              <p:nvPr/>
            </p:nvSpPr>
            <p:spPr>
              <a:xfrm>
                <a:off x="4879825" y="3145064"/>
                <a:ext cx="3042509" cy="280605"/>
              </a:xfrm>
              <a:custGeom>
                <a:avLst/>
                <a:gdLst/>
                <a:ahLst/>
                <a:cxnLst/>
                <a:rect l="l" t="t" r="r" b="b"/>
                <a:pathLst>
                  <a:path w="4907273" h="452589" extrusionOk="0">
                    <a:moveTo>
                      <a:pt x="0" y="0"/>
                    </a:moveTo>
                    <a:lnTo>
                      <a:pt x="0" y="330568"/>
                    </a:lnTo>
                    <a:cubicBezTo>
                      <a:pt x="0" y="397662"/>
                      <a:pt x="54902" y="452589"/>
                      <a:pt x="122059" y="452589"/>
                    </a:cubicBezTo>
                    <a:lnTo>
                      <a:pt x="4785290" y="452589"/>
                    </a:lnTo>
                    <a:cubicBezTo>
                      <a:pt x="4852352" y="452589"/>
                      <a:pt x="4907273" y="397662"/>
                      <a:pt x="4907273" y="330568"/>
                    </a:cubicBezTo>
                    <a:lnTo>
                      <a:pt x="490727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latin typeface="Arial Black" panose="020B0A04020102020204" pitchFamily="34" charset="0"/>
                </a:endParaRPr>
              </a:p>
            </p:txBody>
          </p:sp>
          <p:sp>
            <p:nvSpPr>
              <p:cNvPr id="50" name="Google Shape;1262;p67"/>
              <p:cNvSpPr/>
              <p:nvPr/>
            </p:nvSpPr>
            <p:spPr>
              <a:xfrm>
                <a:off x="5881619" y="3756147"/>
                <a:ext cx="1042797" cy="32842"/>
              </a:xfrm>
              <a:custGeom>
                <a:avLst/>
                <a:gdLst/>
                <a:ahLst/>
                <a:cxnLst/>
                <a:rect l="l" t="t" r="r" b="b"/>
                <a:pathLst>
                  <a:path w="1681930" h="52971" extrusionOk="0">
                    <a:moveTo>
                      <a:pt x="218865" y="0"/>
                    </a:moveTo>
                    <a:lnTo>
                      <a:pt x="1463097" y="0"/>
                    </a:lnTo>
                    <a:lnTo>
                      <a:pt x="1681930" y="51727"/>
                    </a:lnTo>
                    <a:lnTo>
                      <a:pt x="0" y="5297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latin typeface="Arial Black" panose="020B0A04020102020204" pitchFamily="34" charset="0"/>
                </a:endParaRPr>
              </a:p>
            </p:txBody>
          </p:sp>
          <p:sp>
            <p:nvSpPr>
              <p:cNvPr id="51" name="Google Shape;1263;p67"/>
              <p:cNvSpPr/>
              <p:nvPr/>
            </p:nvSpPr>
            <p:spPr>
              <a:xfrm>
                <a:off x="5881886" y="3788280"/>
                <a:ext cx="1042533" cy="17823"/>
              </a:xfrm>
              <a:custGeom>
                <a:avLst/>
                <a:gdLst/>
                <a:ahLst/>
                <a:cxnLst/>
                <a:rect l="l" t="t" r="r" b="b"/>
                <a:pathLst>
                  <a:path w="1681505" h="28746" extrusionOk="0">
                    <a:moveTo>
                      <a:pt x="1670050" y="28746"/>
                    </a:moveTo>
                    <a:lnTo>
                      <a:pt x="10998" y="28746"/>
                    </a:lnTo>
                    <a:lnTo>
                      <a:pt x="0" y="1244"/>
                    </a:lnTo>
                    <a:lnTo>
                      <a:pt x="168150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latin typeface="Arial Black" panose="020B0A04020102020204" pitchFamily="34" charset="0"/>
                </a:endParaRPr>
              </a:p>
            </p:txBody>
          </p:sp>
          <p:sp>
            <p:nvSpPr>
              <p:cNvPr id="52" name="Google Shape;1264;p67"/>
              <p:cNvSpPr/>
              <p:nvPr/>
            </p:nvSpPr>
            <p:spPr>
              <a:xfrm>
                <a:off x="6333856" y="3210574"/>
                <a:ext cx="140384" cy="143965"/>
              </a:xfrm>
              <a:custGeom>
                <a:avLst/>
                <a:gdLst/>
                <a:ahLst/>
                <a:cxnLst/>
                <a:rect l="l" t="t" r="r" b="b"/>
                <a:pathLst>
                  <a:path w="34136" h="16967" extrusionOk="0">
                    <a:moveTo>
                      <a:pt x="25348" y="1262"/>
                    </a:moveTo>
                    <a:cubicBezTo>
                      <a:pt x="27372" y="1608"/>
                      <a:pt x="29492" y="2036"/>
                      <a:pt x="31099" y="3322"/>
                    </a:cubicBezTo>
                    <a:cubicBezTo>
                      <a:pt x="33397" y="5144"/>
                      <a:pt x="34135" y="8823"/>
                      <a:pt x="32445" y="11252"/>
                    </a:cubicBezTo>
                    <a:cubicBezTo>
                      <a:pt x="30801" y="13633"/>
                      <a:pt x="27611" y="14300"/>
                      <a:pt x="24717" y="14597"/>
                    </a:cubicBezTo>
                    <a:cubicBezTo>
                      <a:pt x="19431" y="15145"/>
                      <a:pt x="4822" y="16967"/>
                      <a:pt x="2357" y="10394"/>
                    </a:cubicBezTo>
                    <a:cubicBezTo>
                      <a:pt x="0" y="4132"/>
                      <a:pt x="5810" y="1346"/>
                      <a:pt x="10835" y="667"/>
                    </a:cubicBezTo>
                    <a:cubicBezTo>
                      <a:pt x="15681" y="0"/>
                      <a:pt x="20562" y="465"/>
                      <a:pt x="25348" y="12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6172200" y="1047750"/>
              <a:ext cx="1676400" cy="86177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r-Cyrl-RS" dirty="0" smtClean="0">
                  <a:latin typeface="Arial Black" panose="020B0A04020102020204" pitchFamily="34" charset="0"/>
                </a:rPr>
                <a:t>БУДИ </a:t>
              </a:r>
              <a:r>
                <a:rPr lang="sr-Cyrl-RS" sz="1800" dirty="0" smtClean="0">
                  <a:latin typeface="Arial Black" panose="020B0A04020102020204" pitchFamily="34" charset="0"/>
                </a:rPr>
                <a:t>ИН</a:t>
              </a:r>
              <a:endParaRPr lang="sr-Cyrl-RS" sz="1800" dirty="0" smtClean="0">
                <a:latin typeface="Arial Black" panose="020B0A04020102020204" pitchFamily="34" charset="0"/>
              </a:endParaRPr>
            </a:p>
            <a:p>
              <a:pPr algn="ctr"/>
              <a:r>
                <a:rPr lang="sr-Cyrl-RS" dirty="0" smtClean="0">
                  <a:latin typeface="Arial Black" panose="020B0A04020102020204" pitchFamily="34" charset="0"/>
                </a:rPr>
                <a:t>УКЉУЧИ СЕ</a:t>
              </a:r>
              <a:endParaRPr lang="sr-Cyrl-RS" dirty="0" smtClean="0">
                <a:latin typeface="Arial Black" panose="020B0A04020102020204" pitchFamily="34" charset="0"/>
              </a:endParaRPr>
            </a:p>
            <a:p>
              <a:pPr algn="ctr"/>
              <a:r>
                <a:rPr lang="sr-Cyrl-RS" dirty="0" smtClean="0">
                  <a:latin typeface="Arial Black" panose="020B0A04020102020204" pitchFamily="34" charset="0"/>
                </a:rPr>
                <a:t>У </a:t>
              </a:r>
              <a:r>
                <a:rPr lang="sr-Cyrl-RS" sz="1800" dirty="0" smtClean="0">
                  <a:latin typeface="Arial Black" panose="020B0A04020102020204" pitchFamily="34" charset="0"/>
                </a:rPr>
                <a:t>ПЛОГИНГ</a:t>
              </a:r>
              <a:r>
                <a:rPr lang="sr-Cyrl-RS" dirty="0" smtClean="0">
                  <a:latin typeface="Arial Black" panose="020B0A04020102020204" pitchFamily="34" charset="0"/>
                </a:rPr>
                <a:t>!</a:t>
              </a:r>
              <a:endParaRPr lang="en-GB" dirty="0"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57;p45"/>
          <p:cNvGrpSpPr/>
          <p:nvPr/>
        </p:nvGrpSpPr>
        <p:grpSpPr>
          <a:xfrm>
            <a:off x="4751224" y="87448"/>
            <a:ext cx="1078854" cy="904114"/>
            <a:chOff x="9958224" y="-3911252"/>
            <a:chExt cx="1078854" cy="904114"/>
          </a:xfrm>
        </p:grpSpPr>
        <p:sp>
          <p:nvSpPr>
            <p:cNvPr id="658" name="Google Shape;658;p45"/>
            <p:cNvSpPr/>
            <p:nvPr/>
          </p:nvSpPr>
          <p:spPr>
            <a:xfrm rot="-4276674">
              <a:off x="10121790" y="-3873466"/>
              <a:ext cx="673902" cy="828543"/>
            </a:xfrm>
            <a:custGeom>
              <a:avLst/>
              <a:gdLst/>
              <a:ahLst/>
              <a:cxnLst/>
              <a:rect l="l" t="t" r="r" b="b"/>
              <a:pathLst>
                <a:path w="8919" h="10966" extrusionOk="0">
                  <a:moveTo>
                    <a:pt x="6692" y="1357"/>
                  </a:moveTo>
                  <a:cubicBezTo>
                    <a:pt x="4228" y="0"/>
                    <a:pt x="1" y="822"/>
                    <a:pt x="1" y="3882"/>
                  </a:cubicBezTo>
                  <a:cubicBezTo>
                    <a:pt x="1" y="5227"/>
                    <a:pt x="620" y="5715"/>
                    <a:pt x="1322" y="6668"/>
                  </a:cubicBezTo>
                  <a:cubicBezTo>
                    <a:pt x="2346" y="8049"/>
                    <a:pt x="3168" y="10966"/>
                    <a:pt x="5442" y="9620"/>
                  </a:cubicBezTo>
                  <a:cubicBezTo>
                    <a:pt x="7180" y="8584"/>
                    <a:pt x="8919" y="5263"/>
                    <a:pt x="8323" y="3262"/>
                  </a:cubicBezTo>
                  <a:cubicBezTo>
                    <a:pt x="8061" y="2417"/>
                    <a:pt x="7466" y="1786"/>
                    <a:pt x="6692" y="1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" name="Google Shape;659;p45"/>
            <p:cNvSpPr/>
            <p:nvPr/>
          </p:nvSpPr>
          <p:spPr>
            <a:xfrm rot="-4276674">
              <a:off x="10811348" y="-3736018"/>
              <a:ext cx="190784" cy="210574"/>
            </a:xfrm>
            <a:custGeom>
              <a:avLst/>
              <a:gdLst/>
              <a:ahLst/>
              <a:cxnLst/>
              <a:rect l="l" t="t" r="r" b="b"/>
              <a:pathLst>
                <a:path w="2525" h="2787" extrusionOk="0">
                  <a:moveTo>
                    <a:pt x="453" y="2203"/>
                  </a:moveTo>
                  <a:cubicBezTo>
                    <a:pt x="1251" y="2786"/>
                    <a:pt x="2346" y="1834"/>
                    <a:pt x="2442" y="1024"/>
                  </a:cubicBezTo>
                  <a:cubicBezTo>
                    <a:pt x="2525" y="286"/>
                    <a:pt x="1394" y="0"/>
                    <a:pt x="846" y="203"/>
                  </a:cubicBezTo>
                  <a:cubicBezTo>
                    <a:pt x="453" y="358"/>
                    <a:pt x="179" y="703"/>
                    <a:pt x="84" y="1084"/>
                  </a:cubicBezTo>
                  <a:cubicBezTo>
                    <a:pt x="1" y="1489"/>
                    <a:pt x="132" y="1941"/>
                    <a:pt x="453" y="22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61" name="Google Shape;661;p45"/>
          <p:cNvSpPr/>
          <p:nvPr/>
        </p:nvSpPr>
        <p:spPr>
          <a:xfrm rot="3565995">
            <a:off x="5887355" y="4257108"/>
            <a:ext cx="474847" cy="640642"/>
          </a:xfrm>
          <a:custGeom>
            <a:avLst/>
            <a:gdLst/>
            <a:ahLst/>
            <a:cxnLst/>
            <a:rect l="l" t="t" r="r" b="b"/>
            <a:pathLst>
              <a:path w="4740" h="6395" extrusionOk="0">
                <a:moveTo>
                  <a:pt x="2608" y="1989"/>
                </a:moveTo>
                <a:cubicBezTo>
                  <a:pt x="2394" y="2406"/>
                  <a:pt x="1906" y="2561"/>
                  <a:pt x="1489" y="2775"/>
                </a:cubicBezTo>
                <a:cubicBezTo>
                  <a:pt x="596" y="3275"/>
                  <a:pt x="1" y="4418"/>
                  <a:pt x="429" y="5335"/>
                </a:cubicBezTo>
                <a:cubicBezTo>
                  <a:pt x="727" y="5990"/>
                  <a:pt x="1489" y="6394"/>
                  <a:pt x="2215" y="6323"/>
                </a:cubicBezTo>
                <a:cubicBezTo>
                  <a:pt x="2942" y="6251"/>
                  <a:pt x="3584" y="5739"/>
                  <a:pt x="3894" y="5085"/>
                </a:cubicBezTo>
                <a:cubicBezTo>
                  <a:pt x="4204" y="4430"/>
                  <a:pt x="4204" y="3656"/>
                  <a:pt x="3954" y="2977"/>
                </a:cubicBezTo>
                <a:cubicBezTo>
                  <a:pt x="3787" y="2513"/>
                  <a:pt x="3525" y="1965"/>
                  <a:pt x="3846" y="1584"/>
                </a:cubicBezTo>
                <a:cubicBezTo>
                  <a:pt x="3954" y="1465"/>
                  <a:pt x="4120" y="1394"/>
                  <a:pt x="4239" y="1275"/>
                </a:cubicBezTo>
                <a:cubicBezTo>
                  <a:pt x="4739" y="727"/>
                  <a:pt x="3989" y="1"/>
                  <a:pt x="3406" y="191"/>
                </a:cubicBezTo>
                <a:cubicBezTo>
                  <a:pt x="2572" y="441"/>
                  <a:pt x="2906" y="1441"/>
                  <a:pt x="2608" y="19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" name="Group 14"/>
          <p:cNvGrpSpPr/>
          <p:nvPr/>
        </p:nvGrpSpPr>
        <p:grpSpPr>
          <a:xfrm>
            <a:off x="381000" y="133350"/>
            <a:ext cx="7848600" cy="4419600"/>
            <a:chOff x="3275" y="1585206"/>
            <a:chExt cx="6321325" cy="3558294"/>
          </a:xfrm>
        </p:grpSpPr>
        <p:pic>
          <p:nvPicPr>
            <p:cNvPr id="13" name="Picture 12" descr="BGNDSPATPRDEHO4RLYEYAX4YVE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275" y="1585206"/>
              <a:ext cx="6321325" cy="355829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953000" y="4781550"/>
              <a:ext cx="1371600" cy="3619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781800" y="4171950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b="1" dirty="0" smtClean="0">
                <a:solidFill>
                  <a:schemeClr val="accent4">
                    <a:lumMod val="25000"/>
                  </a:schemeClr>
                </a:solidFill>
              </a:rPr>
              <a:t>ГО Звездара</a:t>
            </a:r>
            <a:endParaRPr lang="en-GB" sz="1200" b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57;p45"/>
          <p:cNvGrpSpPr/>
          <p:nvPr/>
        </p:nvGrpSpPr>
        <p:grpSpPr>
          <a:xfrm>
            <a:off x="4751224" y="87448"/>
            <a:ext cx="1078854" cy="904114"/>
            <a:chOff x="9958224" y="-3911252"/>
            <a:chExt cx="1078854" cy="904114"/>
          </a:xfrm>
        </p:grpSpPr>
        <p:sp>
          <p:nvSpPr>
            <p:cNvPr id="658" name="Google Shape;658;p45"/>
            <p:cNvSpPr/>
            <p:nvPr/>
          </p:nvSpPr>
          <p:spPr>
            <a:xfrm rot="-4276674">
              <a:off x="10121790" y="-3873466"/>
              <a:ext cx="673902" cy="828543"/>
            </a:xfrm>
            <a:custGeom>
              <a:avLst/>
              <a:gdLst/>
              <a:ahLst/>
              <a:cxnLst/>
              <a:rect l="l" t="t" r="r" b="b"/>
              <a:pathLst>
                <a:path w="8919" h="10966" extrusionOk="0">
                  <a:moveTo>
                    <a:pt x="6692" y="1357"/>
                  </a:moveTo>
                  <a:cubicBezTo>
                    <a:pt x="4228" y="0"/>
                    <a:pt x="1" y="822"/>
                    <a:pt x="1" y="3882"/>
                  </a:cubicBezTo>
                  <a:cubicBezTo>
                    <a:pt x="1" y="5227"/>
                    <a:pt x="620" y="5715"/>
                    <a:pt x="1322" y="6668"/>
                  </a:cubicBezTo>
                  <a:cubicBezTo>
                    <a:pt x="2346" y="8049"/>
                    <a:pt x="3168" y="10966"/>
                    <a:pt x="5442" y="9620"/>
                  </a:cubicBezTo>
                  <a:cubicBezTo>
                    <a:pt x="7180" y="8584"/>
                    <a:pt x="8919" y="5263"/>
                    <a:pt x="8323" y="3262"/>
                  </a:cubicBezTo>
                  <a:cubicBezTo>
                    <a:pt x="8061" y="2417"/>
                    <a:pt x="7466" y="1786"/>
                    <a:pt x="6692" y="1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" name="Google Shape;659;p45"/>
            <p:cNvSpPr/>
            <p:nvPr/>
          </p:nvSpPr>
          <p:spPr>
            <a:xfrm rot="-4276674">
              <a:off x="10811348" y="-3736018"/>
              <a:ext cx="190784" cy="210574"/>
            </a:xfrm>
            <a:custGeom>
              <a:avLst/>
              <a:gdLst/>
              <a:ahLst/>
              <a:cxnLst/>
              <a:rect l="l" t="t" r="r" b="b"/>
              <a:pathLst>
                <a:path w="2525" h="2787" extrusionOk="0">
                  <a:moveTo>
                    <a:pt x="453" y="2203"/>
                  </a:moveTo>
                  <a:cubicBezTo>
                    <a:pt x="1251" y="2786"/>
                    <a:pt x="2346" y="1834"/>
                    <a:pt x="2442" y="1024"/>
                  </a:cubicBezTo>
                  <a:cubicBezTo>
                    <a:pt x="2525" y="286"/>
                    <a:pt x="1394" y="0"/>
                    <a:pt x="846" y="203"/>
                  </a:cubicBezTo>
                  <a:cubicBezTo>
                    <a:pt x="453" y="358"/>
                    <a:pt x="179" y="703"/>
                    <a:pt x="84" y="1084"/>
                  </a:cubicBezTo>
                  <a:cubicBezTo>
                    <a:pt x="1" y="1489"/>
                    <a:pt x="132" y="1941"/>
                    <a:pt x="453" y="22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660" name="Google Shape;660;p4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105400" y="1506361"/>
            <a:ext cx="3325500" cy="2130778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661" name="Google Shape;661;p45"/>
          <p:cNvSpPr/>
          <p:nvPr/>
        </p:nvSpPr>
        <p:spPr>
          <a:xfrm rot="3565995">
            <a:off x="5887355" y="4257108"/>
            <a:ext cx="474847" cy="640642"/>
          </a:xfrm>
          <a:custGeom>
            <a:avLst/>
            <a:gdLst/>
            <a:ahLst/>
            <a:cxnLst/>
            <a:rect l="l" t="t" r="r" b="b"/>
            <a:pathLst>
              <a:path w="4740" h="6395" extrusionOk="0">
                <a:moveTo>
                  <a:pt x="2608" y="1989"/>
                </a:moveTo>
                <a:cubicBezTo>
                  <a:pt x="2394" y="2406"/>
                  <a:pt x="1906" y="2561"/>
                  <a:pt x="1489" y="2775"/>
                </a:cubicBezTo>
                <a:cubicBezTo>
                  <a:pt x="596" y="3275"/>
                  <a:pt x="1" y="4418"/>
                  <a:pt x="429" y="5335"/>
                </a:cubicBezTo>
                <a:cubicBezTo>
                  <a:pt x="727" y="5990"/>
                  <a:pt x="1489" y="6394"/>
                  <a:pt x="2215" y="6323"/>
                </a:cubicBezTo>
                <a:cubicBezTo>
                  <a:pt x="2942" y="6251"/>
                  <a:pt x="3584" y="5739"/>
                  <a:pt x="3894" y="5085"/>
                </a:cubicBezTo>
                <a:cubicBezTo>
                  <a:pt x="4204" y="4430"/>
                  <a:pt x="4204" y="3656"/>
                  <a:pt x="3954" y="2977"/>
                </a:cubicBezTo>
                <a:cubicBezTo>
                  <a:pt x="3787" y="2513"/>
                  <a:pt x="3525" y="1965"/>
                  <a:pt x="3846" y="1584"/>
                </a:cubicBezTo>
                <a:cubicBezTo>
                  <a:pt x="3954" y="1465"/>
                  <a:pt x="4120" y="1394"/>
                  <a:pt x="4239" y="1275"/>
                </a:cubicBezTo>
                <a:cubicBezTo>
                  <a:pt x="4739" y="727"/>
                  <a:pt x="3989" y="1"/>
                  <a:pt x="3406" y="191"/>
                </a:cubicBezTo>
                <a:cubicBezTo>
                  <a:pt x="2572" y="441"/>
                  <a:pt x="2906" y="1441"/>
                  <a:pt x="2608" y="19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656;p45"/>
          <p:cNvSpPr txBox="1"/>
          <p:nvPr/>
        </p:nvSpPr>
        <p:spPr>
          <a:xfrm>
            <a:off x="228600" y="895350"/>
            <a:ext cx="5715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/>
            </a:pPr>
            <a:r>
              <a:rPr kumimoji="0" lang="sr-Cyrl-R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Montserrat Black"/>
                <a:cs typeface="Montserrat Black"/>
                <a:sym typeface="Montserrat Black"/>
              </a:rPr>
              <a:t>БЕЗБЕДНОСТ НА ПРВОМ МЕСТУ</a:t>
            </a:r>
            <a:endParaRPr kumimoji="0" lang="sr-Cyrl-R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/>
            </a:pPr>
            <a:endParaRPr kumimoji="0" lang="sr-Cyrl-RS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657350"/>
            <a:ext cx="4958409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accent2">
                    <a:lumMod val="75000"/>
                  </a:schemeClr>
                </a:solidFill>
              </a:rPr>
              <a:t>РУКАВИЦЕ</a:t>
            </a:r>
            <a:endParaRPr lang="sr-Cyrl-R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sr-Cyrl-R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sr-Cyrl-RS" b="1" dirty="0" smtClean="0">
                <a:solidFill>
                  <a:schemeClr val="accent2">
                    <a:lumMod val="75000"/>
                  </a:schemeClr>
                </a:solidFill>
              </a:rPr>
              <a:t>КЕСЕ ЗА ОДЛАГАЊЕ ОТПАДА</a:t>
            </a:r>
            <a:endParaRPr lang="sr-Cyrl-R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sr-Cyrl-R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sr-Cyrl-RS" b="1" dirty="0" smtClean="0">
                <a:solidFill>
                  <a:schemeClr val="accent2">
                    <a:lumMod val="75000"/>
                  </a:schemeClr>
                </a:solidFill>
              </a:rPr>
              <a:t>АКО ЈЕ БЛИЗУ САОБРАЋАЈНИЦА, ПОСЕБАН ОПРЕЗ!</a:t>
            </a:r>
            <a:endParaRPr lang="sr-Cyrl-R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sr-Cyrl-R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sr-Cyrl-RS" b="1" dirty="0" smtClean="0">
                <a:solidFill>
                  <a:schemeClr val="accent2">
                    <a:lumMod val="75000"/>
                  </a:schemeClr>
                </a:solidFill>
              </a:rPr>
              <a:t>ПЛАСТИЧНЕ ФЛАШЕ, КЕСЕ, ХАРТИЈА...</a:t>
            </a:r>
            <a:endParaRPr lang="sr-Cyrl-R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sr-Cyrl-R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sr-Cyrl-R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sr-Cyrl-RS" b="1" dirty="0" smtClean="0">
                <a:solidFill>
                  <a:schemeClr val="tx2">
                    <a:lumMod val="75000"/>
                  </a:schemeClr>
                </a:solidFill>
              </a:rPr>
              <a:t>НИКАКО: ОШТРЕ ПРЕДМЕТЕ, ИГЛЕ, ЛЕКОВЕ, </a:t>
            </a:r>
            <a:endParaRPr lang="sr-Cyrl-R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sr-Cyrl-RS" b="1" dirty="0" smtClean="0">
                <a:solidFill>
                  <a:schemeClr val="tx2">
                    <a:lumMod val="75000"/>
                  </a:schemeClr>
                </a:solidFill>
              </a:rPr>
              <a:t>ОПАСНЕ МАТЕРИЈЕ И СЛИЧНО</a:t>
            </a:r>
            <a:endParaRPr lang="sr-Cyrl-R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Google Shape;656;p45"/>
          <p:cNvSpPr txBox="1"/>
          <p:nvPr/>
        </p:nvSpPr>
        <p:spPr>
          <a:xfrm>
            <a:off x="381000" y="4400550"/>
            <a:ext cx="5715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/>
            </a:pPr>
            <a:r>
              <a:rPr kumimoji="0" lang="sr-Cyrl-R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Montserrat Black"/>
                <a:cs typeface="Montserrat Black"/>
                <a:sym typeface="Montserrat Black"/>
              </a:rPr>
              <a:t>ПОМАГАЛА ЗА СКУПЉАЊЕ ОТПАДА</a:t>
            </a:r>
            <a:endParaRPr kumimoji="0" lang="sr-Cyrl-RS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/>
            </a:pPr>
            <a:endParaRPr kumimoji="0" lang="sr-Cyrl-RS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57;p45"/>
          <p:cNvGrpSpPr/>
          <p:nvPr/>
        </p:nvGrpSpPr>
        <p:grpSpPr>
          <a:xfrm>
            <a:off x="4751224" y="87448"/>
            <a:ext cx="1078854" cy="904114"/>
            <a:chOff x="9958224" y="-3911252"/>
            <a:chExt cx="1078854" cy="904114"/>
          </a:xfrm>
        </p:grpSpPr>
        <p:sp>
          <p:nvSpPr>
            <p:cNvPr id="658" name="Google Shape;658;p45"/>
            <p:cNvSpPr/>
            <p:nvPr/>
          </p:nvSpPr>
          <p:spPr>
            <a:xfrm rot="-4276674">
              <a:off x="10121790" y="-3873466"/>
              <a:ext cx="673902" cy="828543"/>
            </a:xfrm>
            <a:custGeom>
              <a:avLst/>
              <a:gdLst/>
              <a:ahLst/>
              <a:cxnLst/>
              <a:rect l="l" t="t" r="r" b="b"/>
              <a:pathLst>
                <a:path w="8919" h="10966" extrusionOk="0">
                  <a:moveTo>
                    <a:pt x="6692" y="1357"/>
                  </a:moveTo>
                  <a:cubicBezTo>
                    <a:pt x="4228" y="0"/>
                    <a:pt x="1" y="822"/>
                    <a:pt x="1" y="3882"/>
                  </a:cubicBezTo>
                  <a:cubicBezTo>
                    <a:pt x="1" y="5227"/>
                    <a:pt x="620" y="5715"/>
                    <a:pt x="1322" y="6668"/>
                  </a:cubicBezTo>
                  <a:cubicBezTo>
                    <a:pt x="2346" y="8049"/>
                    <a:pt x="3168" y="10966"/>
                    <a:pt x="5442" y="9620"/>
                  </a:cubicBezTo>
                  <a:cubicBezTo>
                    <a:pt x="7180" y="8584"/>
                    <a:pt x="8919" y="5263"/>
                    <a:pt x="8323" y="3262"/>
                  </a:cubicBezTo>
                  <a:cubicBezTo>
                    <a:pt x="8061" y="2417"/>
                    <a:pt x="7466" y="1786"/>
                    <a:pt x="6692" y="1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" name="Google Shape;659;p45"/>
            <p:cNvSpPr/>
            <p:nvPr/>
          </p:nvSpPr>
          <p:spPr>
            <a:xfrm rot="-4276674">
              <a:off x="10811348" y="-3736018"/>
              <a:ext cx="190784" cy="210574"/>
            </a:xfrm>
            <a:custGeom>
              <a:avLst/>
              <a:gdLst/>
              <a:ahLst/>
              <a:cxnLst/>
              <a:rect l="l" t="t" r="r" b="b"/>
              <a:pathLst>
                <a:path w="2525" h="2787" extrusionOk="0">
                  <a:moveTo>
                    <a:pt x="453" y="2203"/>
                  </a:moveTo>
                  <a:cubicBezTo>
                    <a:pt x="1251" y="2786"/>
                    <a:pt x="2346" y="1834"/>
                    <a:pt x="2442" y="1024"/>
                  </a:cubicBezTo>
                  <a:cubicBezTo>
                    <a:pt x="2525" y="286"/>
                    <a:pt x="1394" y="0"/>
                    <a:pt x="846" y="203"/>
                  </a:cubicBezTo>
                  <a:cubicBezTo>
                    <a:pt x="453" y="358"/>
                    <a:pt x="179" y="703"/>
                    <a:pt x="84" y="1084"/>
                  </a:cubicBezTo>
                  <a:cubicBezTo>
                    <a:pt x="1" y="1489"/>
                    <a:pt x="132" y="1941"/>
                    <a:pt x="453" y="22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660" name="Google Shape;660;p4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657600" y="1352550"/>
            <a:ext cx="4343400" cy="2971800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661" name="Google Shape;661;p45"/>
          <p:cNvSpPr/>
          <p:nvPr/>
        </p:nvSpPr>
        <p:spPr>
          <a:xfrm rot="3565995">
            <a:off x="5887355" y="4257108"/>
            <a:ext cx="474847" cy="640642"/>
          </a:xfrm>
          <a:custGeom>
            <a:avLst/>
            <a:gdLst/>
            <a:ahLst/>
            <a:cxnLst/>
            <a:rect l="l" t="t" r="r" b="b"/>
            <a:pathLst>
              <a:path w="4740" h="6395" extrusionOk="0">
                <a:moveTo>
                  <a:pt x="2608" y="1989"/>
                </a:moveTo>
                <a:cubicBezTo>
                  <a:pt x="2394" y="2406"/>
                  <a:pt x="1906" y="2561"/>
                  <a:pt x="1489" y="2775"/>
                </a:cubicBezTo>
                <a:cubicBezTo>
                  <a:pt x="596" y="3275"/>
                  <a:pt x="1" y="4418"/>
                  <a:pt x="429" y="5335"/>
                </a:cubicBezTo>
                <a:cubicBezTo>
                  <a:pt x="727" y="5990"/>
                  <a:pt x="1489" y="6394"/>
                  <a:pt x="2215" y="6323"/>
                </a:cubicBezTo>
                <a:cubicBezTo>
                  <a:pt x="2942" y="6251"/>
                  <a:pt x="3584" y="5739"/>
                  <a:pt x="3894" y="5085"/>
                </a:cubicBezTo>
                <a:cubicBezTo>
                  <a:pt x="4204" y="4430"/>
                  <a:pt x="4204" y="3656"/>
                  <a:pt x="3954" y="2977"/>
                </a:cubicBezTo>
                <a:cubicBezTo>
                  <a:pt x="3787" y="2513"/>
                  <a:pt x="3525" y="1965"/>
                  <a:pt x="3846" y="1584"/>
                </a:cubicBezTo>
                <a:cubicBezTo>
                  <a:pt x="3954" y="1465"/>
                  <a:pt x="4120" y="1394"/>
                  <a:pt x="4239" y="1275"/>
                </a:cubicBezTo>
                <a:cubicBezTo>
                  <a:pt x="4739" y="727"/>
                  <a:pt x="3989" y="1"/>
                  <a:pt x="3406" y="191"/>
                </a:cubicBezTo>
                <a:cubicBezTo>
                  <a:pt x="2572" y="441"/>
                  <a:pt x="2906" y="1441"/>
                  <a:pt x="2608" y="19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656;p45"/>
          <p:cNvSpPr txBox="1"/>
          <p:nvPr/>
        </p:nvSpPr>
        <p:spPr>
          <a:xfrm>
            <a:off x="304800" y="1047750"/>
            <a:ext cx="5715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/>
            </a:pPr>
            <a:r>
              <a:rPr kumimoji="0" lang="sr-Cyrl-R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Montserrat Black"/>
                <a:cs typeface="Montserrat Black"/>
                <a:sym typeface="Montserrat Black"/>
              </a:rPr>
              <a:t>ПОЗОВИТЕ НАС ЗА ПОДРШКУ</a:t>
            </a:r>
            <a:endParaRPr kumimoji="0" lang="sr-Cyrl-R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/>
            </a:pPr>
            <a:endParaRPr kumimoji="0" lang="sr-Cyrl-RS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2" name="Google Shape;656;p45"/>
          <p:cNvSpPr txBox="1"/>
          <p:nvPr/>
        </p:nvSpPr>
        <p:spPr>
          <a:xfrm>
            <a:off x="228600" y="2724150"/>
            <a:ext cx="5715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/>
            </a:pPr>
            <a:endParaRPr kumimoji="0" lang="sr-Cyrl-RS" sz="24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4" name="Google Shape;656;p45"/>
          <p:cNvSpPr txBox="1"/>
          <p:nvPr/>
        </p:nvSpPr>
        <p:spPr>
          <a:xfrm>
            <a:off x="304800" y="2495550"/>
            <a:ext cx="3276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/>
            </a:pPr>
            <a:r>
              <a:rPr kumimoji="0" lang="sr-Cyrl-R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Montserrat Black"/>
                <a:cs typeface="Montserrat Black"/>
                <a:sym typeface="Montserrat Black"/>
              </a:rPr>
              <a:t>ХВАЛА НА ПАЖЊИ!</a:t>
            </a:r>
            <a:endParaRPr kumimoji="0" lang="sr-Cyrl-R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Black"/>
              <a:buNone/>
              <a:defRPr/>
            </a:pPr>
            <a:endParaRPr kumimoji="0" lang="sr-Cyrl-RS" sz="24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8"/>
          <p:cNvSpPr/>
          <p:nvPr/>
        </p:nvSpPr>
        <p:spPr>
          <a:xfrm>
            <a:off x="4760462" y="2954844"/>
            <a:ext cx="1078186" cy="1030194"/>
          </a:xfrm>
          <a:custGeom>
            <a:avLst/>
            <a:gdLst/>
            <a:ahLst/>
            <a:cxnLst/>
            <a:rect l="l" t="t" r="r" b="b"/>
            <a:pathLst>
              <a:path w="34136" h="16967" extrusionOk="0">
                <a:moveTo>
                  <a:pt x="25348" y="1262"/>
                </a:moveTo>
                <a:cubicBezTo>
                  <a:pt x="27372" y="1608"/>
                  <a:pt x="29492" y="2036"/>
                  <a:pt x="31099" y="3322"/>
                </a:cubicBezTo>
                <a:cubicBezTo>
                  <a:pt x="33397" y="5144"/>
                  <a:pt x="34135" y="8823"/>
                  <a:pt x="32445" y="11252"/>
                </a:cubicBezTo>
                <a:cubicBezTo>
                  <a:pt x="30801" y="13633"/>
                  <a:pt x="27611" y="14300"/>
                  <a:pt x="24717" y="14597"/>
                </a:cubicBezTo>
                <a:cubicBezTo>
                  <a:pt x="19431" y="15145"/>
                  <a:pt x="4822" y="16967"/>
                  <a:pt x="2357" y="10394"/>
                </a:cubicBezTo>
                <a:cubicBezTo>
                  <a:pt x="0" y="4132"/>
                  <a:pt x="5810" y="1346"/>
                  <a:pt x="10835" y="667"/>
                </a:cubicBezTo>
                <a:cubicBezTo>
                  <a:pt x="15681" y="0"/>
                  <a:pt x="20562" y="465"/>
                  <a:pt x="25348" y="12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4" name="Google Shape;384;p38"/>
          <p:cNvSpPr/>
          <p:nvPr/>
        </p:nvSpPr>
        <p:spPr>
          <a:xfrm>
            <a:off x="742600" y="2954844"/>
            <a:ext cx="1078186" cy="1030194"/>
          </a:xfrm>
          <a:custGeom>
            <a:avLst/>
            <a:gdLst/>
            <a:ahLst/>
            <a:cxnLst/>
            <a:rect l="l" t="t" r="r" b="b"/>
            <a:pathLst>
              <a:path w="34136" h="16967" extrusionOk="0">
                <a:moveTo>
                  <a:pt x="25348" y="1262"/>
                </a:moveTo>
                <a:cubicBezTo>
                  <a:pt x="27372" y="1608"/>
                  <a:pt x="29492" y="2036"/>
                  <a:pt x="31099" y="3322"/>
                </a:cubicBezTo>
                <a:cubicBezTo>
                  <a:pt x="33397" y="5144"/>
                  <a:pt x="34135" y="8823"/>
                  <a:pt x="32445" y="11252"/>
                </a:cubicBezTo>
                <a:cubicBezTo>
                  <a:pt x="30801" y="13633"/>
                  <a:pt x="27611" y="14300"/>
                  <a:pt x="24717" y="14597"/>
                </a:cubicBezTo>
                <a:cubicBezTo>
                  <a:pt x="19431" y="15145"/>
                  <a:pt x="4822" y="16967"/>
                  <a:pt x="2357" y="10394"/>
                </a:cubicBezTo>
                <a:cubicBezTo>
                  <a:pt x="0" y="4132"/>
                  <a:pt x="5810" y="1346"/>
                  <a:pt x="10835" y="667"/>
                </a:cubicBezTo>
                <a:cubicBezTo>
                  <a:pt x="15681" y="0"/>
                  <a:pt x="20562" y="465"/>
                  <a:pt x="25348" y="12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5" name="Google Shape;385;p38"/>
          <p:cNvSpPr/>
          <p:nvPr/>
        </p:nvSpPr>
        <p:spPr>
          <a:xfrm>
            <a:off x="4760462" y="1583144"/>
            <a:ext cx="1078186" cy="1030194"/>
          </a:xfrm>
          <a:custGeom>
            <a:avLst/>
            <a:gdLst/>
            <a:ahLst/>
            <a:cxnLst/>
            <a:rect l="l" t="t" r="r" b="b"/>
            <a:pathLst>
              <a:path w="34136" h="16967" extrusionOk="0">
                <a:moveTo>
                  <a:pt x="25348" y="1262"/>
                </a:moveTo>
                <a:cubicBezTo>
                  <a:pt x="27372" y="1608"/>
                  <a:pt x="29492" y="2036"/>
                  <a:pt x="31099" y="3322"/>
                </a:cubicBezTo>
                <a:cubicBezTo>
                  <a:pt x="33397" y="5144"/>
                  <a:pt x="34135" y="8823"/>
                  <a:pt x="32445" y="11252"/>
                </a:cubicBezTo>
                <a:cubicBezTo>
                  <a:pt x="30801" y="13633"/>
                  <a:pt x="27611" y="14300"/>
                  <a:pt x="24717" y="14597"/>
                </a:cubicBezTo>
                <a:cubicBezTo>
                  <a:pt x="19431" y="15145"/>
                  <a:pt x="4822" y="16967"/>
                  <a:pt x="2357" y="10394"/>
                </a:cubicBezTo>
                <a:cubicBezTo>
                  <a:pt x="0" y="4132"/>
                  <a:pt x="5810" y="1346"/>
                  <a:pt x="10835" y="667"/>
                </a:cubicBezTo>
                <a:cubicBezTo>
                  <a:pt x="15681" y="0"/>
                  <a:pt x="20562" y="465"/>
                  <a:pt x="25348" y="12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6" name="Google Shape;386;p38"/>
          <p:cNvSpPr/>
          <p:nvPr/>
        </p:nvSpPr>
        <p:spPr>
          <a:xfrm>
            <a:off x="742600" y="1583144"/>
            <a:ext cx="1078186" cy="1030194"/>
          </a:xfrm>
          <a:custGeom>
            <a:avLst/>
            <a:gdLst/>
            <a:ahLst/>
            <a:cxnLst/>
            <a:rect l="l" t="t" r="r" b="b"/>
            <a:pathLst>
              <a:path w="34136" h="16967" extrusionOk="0">
                <a:moveTo>
                  <a:pt x="25348" y="1262"/>
                </a:moveTo>
                <a:cubicBezTo>
                  <a:pt x="27372" y="1608"/>
                  <a:pt x="29492" y="2036"/>
                  <a:pt x="31099" y="3322"/>
                </a:cubicBezTo>
                <a:cubicBezTo>
                  <a:pt x="33397" y="5144"/>
                  <a:pt x="34135" y="8823"/>
                  <a:pt x="32445" y="11252"/>
                </a:cubicBezTo>
                <a:cubicBezTo>
                  <a:pt x="30801" y="13633"/>
                  <a:pt x="27611" y="14300"/>
                  <a:pt x="24717" y="14597"/>
                </a:cubicBezTo>
                <a:cubicBezTo>
                  <a:pt x="19431" y="15145"/>
                  <a:pt x="4822" y="16967"/>
                  <a:pt x="2357" y="10394"/>
                </a:cubicBezTo>
                <a:cubicBezTo>
                  <a:pt x="0" y="4132"/>
                  <a:pt x="5810" y="1346"/>
                  <a:pt x="10835" y="667"/>
                </a:cubicBezTo>
                <a:cubicBezTo>
                  <a:pt x="15681" y="0"/>
                  <a:pt x="20562" y="465"/>
                  <a:pt x="25348" y="12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7" name="Google Shape;387;p38"/>
          <p:cNvSpPr txBox="1">
            <a:spLocks noGrp="1"/>
          </p:cNvSpPr>
          <p:nvPr>
            <p:ph type="subTitle" idx="1"/>
          </p:nvPr>
        </p:nvSpPr>
        <p:spPr>
          <a:xfrm>
            <a:off x="1828800" y="2266950"/>
            <a:ext cx="25581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latin typeface="+mn-lt"/>
              </a:rPr>
              <a:t>Зашто је важна?</a:t>
            </a:r>
            <a:endParaRPr lang="sr-Cyrl-RS" dirty="0" smtClean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latin typeface="+mn-lt"/>
              </a:rPr>
              <a:t>Која?</a:t>
            </a:r>
            <a:endParaRPr lang="sr-Cyrl-RS" dirty="0" smtClean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latin typeface="+mn-lt"/>
              </a:rPr>
              <a:t>Колико?</a:t>
            </a:r>
            <a:endParaRPr>
              <a:latin typeface="+mn-lt"/>
            </a:endParaRPr>
          </a:p>
        </p:txBody>
      </p:sp>
      <p:sp>
        <p:nvSpPr>
          <p:cNvPr id="388" name="Google Shape;388;p3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8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latin typeface="Arial Black" panose="020B0A040201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РАЗГОВАРАЋЕМО</a:t>
            </a:r>
            <a:endParaRPr>
              <a:latin typeface="Arial Black" panose="020B0A040201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89" name="Google Shape;389;p38"/>
          <p:cNvSpPr txBox="1">
            <a:spLocks noGrp="1"/>
          </p:cNvSpPr>
          <p:nvPr>
            <p:ph type="title" idx="2"/>
          </p:nvPr>
        </p:nvSpPr>
        <p:spPr>
          <a:xfrm>
            <a:off x="904988" y="1668950"/>
            <a:ext cx="753300" cy="8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Black"/>
                <a:ea typeface="Montserrat Black"/>
                <a:cs typeface="Montserrat Black"/>
                <a:sym typeface="Montserrat Black"/>
              </a:rPr>
              <a:t>01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90" name="Google Shape;390;p38"/>
          <p:cNvSpPr txBox="1">
            <a:spLocks noGrp="1"/>
          </p:cNvSpPr>
          <p:nvPr>
            <p:ph type="title" idx="3"/>
          </p:nvPr>
        </p:nvSpPr>
        <p:spPr>
          <a:xfrm>
            <a:off x="904988" y="3056541"/>
            <a:ext cx="753300" cy="8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Black"/>
                <a:ea typeface="Montserrat Black"/>
                <a:cs typeface="Montserrat Black"/>
                <a:sym typeface="Montserrat Black"/>
              </a:rPr>
              <a:t>03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91" name="Google Shape;391;p38"/>
          <p:cNvSpPr txBox="1">
            <a:spLocks noGrp="1"/>
          </p:cNvSpPr>
          <p:nvPr>
            <p:ph type="subTitle" idx="4"/>
          </p:nvPr>
        </p:nvSpPr>
        <p:spPr>
          <a:xfrm>
            <a:off x="1820762" y="3427363"/>
            <a:ext cx="25581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latin typeface="+mn-lt"/>
              </a:rPr>
              <a:t>Шта је плогинг?</a:t>
            </a:r>
            <a:endParaRPr lang="sr-Cyrl-RS" dirty="0" smtClean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latin typeface="+mn-lt"/>
              </a:rPr>
              <a:t>Која су правила?</a:t>
            </a:r>
            <a:endParaRPr>
              <a:latin typeface="+mn-lt"/>
            </a:endParaRPr>
          </a:p>
        </p:txBody>
      </p:sp>
      <p:sp>
        <p:nvSpPr>
          <p:cNvPr id="392" name="Google Shape;392;p38"/>
          <p:cNvSpPr txBox="1">
            <a:spLocks noGrp="1"/>
          </p:cNvSpPr>
          <p:nvPr>
            <p:ph type="subTitle" idx="5"/>
          </p:nvPr>
        </p:nvSpPr>
        <p:spPr>
          <a:xfrm>
            <a:off x="1820762" y="3056565"/>
            <a:ext cx="25581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latin typeface="Arial Black" panose="020B0A04020102020204" pitchFamily="34" charset="0"/>
              </a:rPr>
              <a:t>ПЛОГИНГ</a:t>
            </a:r>
            <a:endParaRPr>
              <a:latin typeface="Arial Black" panose="020B0A04020102020204" pitchFamily="34" charset="0"/>
            </a:endParaRPr>
          </a:p>
        </p:txBody>
      </p:sp>
      <p:sp>
        <p:nvSpPr>
          <p:cNvPr id="393" name="Google Shape;393;p38"/>
          <p:cNvSpPr txBox="1">
            <a:spLocks noGrp="1"/>
          </p:cNvSpPr>
          <p:nvPr>
            <p:ph type="subTitle" idx="6"/>
          </p:nvPr>
        </p:nvSpPr>
        <p:spPr>
          <a:xfrm>
            <a:off x="1820762" y="1669100"/>
            <a:ext cx="25581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latin typeface="Arial Black" panose="020B0A04020102020204" pitchFamily="34" charset="0"/>
              </a:rPr>
              <a:t>ФИЗИЧКА АКТИВНОСТ</a:t>
            </a:r>
            <a:endParaRPr>
              <a:latin typeface="Arial Black" panose="020B0A04020102020204" pitchFamily="34" charset="0"/>
            </a:endParaRPr>
          </a:p>
        </p:txBody>
      </p:sp>
      <p:sp>
        <p:nvSpPr>
          <p:cNvPr id="394" name="Google Shape;394;p38"/>
          <p:cNvSpPr txBox="1">
            <a:spLocks noGrp="1"/>
          </p:cNvSpPr>
          <p:nvPr>
            <p:ph type="subTitle" idx="7"/>
          </p:nvPr>
        </p:nvSpPr>
        <p:spPr>
          <a:xfrm>
            <a:off x="5867400" y="2343150"/>
            <a:ext cx="25626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latin typeface="+mn-lt"/>
              </a:rPr>
              <a:t>Препоруке</a:t>
            </a:r>
            <a:endParaRPr>
              <a:latin typeface="+mn-lt"/>
            </a:endParaRPr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 idx="8"/>
          </p:nvPr>
        </p:nvSpPr>
        <p:spPr>
          <a:xfrm>
            <a:off x="4922900" y="1684813"/>
            <a:ext cx="753300" cy="8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Black"/>
                <a:ea typeface="Montserrat Black"/>
                <a:cs typeface="Montserrat Black"/>
                <a:sym typeface="Montserrat Black"/>
              </a:rPr>
              <a:t>02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96" name="Google Shape;396;p38"/>
          <p:cNvSpPr txBox="1">
            <a:spLocks noGrp="1"/>
          </p:cNvSpPr>
          <p:nvPr>
            <p:ph type="title" idx="9"/>
          </p:nvPr>
        </p:nvSpPr>
        <p:spPr>
          <a:xfrm>
            <a:off x="4922900" y="3056554"/>
            <a:ext cx="753300" cy="8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04</a:t>
            </a:r>
            <a:endParaRPr lang="en-GB"/>
          </a:p>
        </p:txBody>
      </p:sp>
      <p:sp>
        <p:nvSpPr>
          <p:cNvPr id="397" name="Google Shape;397;p38"/>
          <p:cNvSpPr txBox="1">
            <a:spLocks noGrp="1"/>
          </p:cNvSpPr>
          <p:nvPr>
            <p:ph type="subTitle" idx="13"/>
          </p:nvPr>
        </p:nvSpPr>
        <p:spPr>
          <a:xfrm>
            <a:off x="5838749" y="3427375"/>
            <a:ext cx="25626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latin typeface="+mn-lt"/>
              </a:rPr>
              <a:t>Како да се укључимо?</a:t>
            </a:r>
            <a:endParaRPr lang="sr-Cyrl-RS" dirty="0" smtClean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latin typeface="+mn-lt"/>
              </a:rPr>
              <a:t>Како да организујемо?</a:t>
            </a:r>
            <a:endParaRPr>
              <a:latin typeface="+mn-lt"/>
            </a:endParaRPr>
          </a:p>
        </p:txBody>
      </p:sp>
      <p:sp>
        <p:nvSpPr>
          <p:cNvPr id="398" name="Google Shape;398;p38"/>
          <p:cNvSpPr txBox="1">
            <a:spLocks noGrp="1"/>
          </p:cNvSpPr>
          <p:nvPr>
            <p:ph type="subTitle" idx="14"/>
          </p:nvPr>
        </p:nvSpPr>
        <p:spPr>
          <a:xfrm>
            <a:off x="5838749" y="3056577"/>
            <a:ext cx="25626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latin typeface="Arial Black" panose="020B0A04020102020204" pitchFamily="34" charset="0"/>
              </a:rPr>
              <a:t>ПОКРЕНИМО СЕ</a:t>
            </a:r>
            <a:endParaRPr>
              <a:latin typeface="Arial Black" panose="020B0A04020102020204" pitchFamily="34" charset="0"/>
            </a:endParaRPr>
          </a:p>
        </p:txBody>
      </p:sp>
      <p:sp>
        <p:nvSpPr>
          <p:cNvPr id="399" name="Google Shape;399;p38"/>
          <p:cNvSpPr txBox="1">
            <a:spLocks noGrp="1"/>
          </p:cNvSpPr>
          <p:nvPr>
            <p:ph type="subTitle" idx="15"/>
          </p:nvPr>
        </p:nvSpPr>
        <p:spPr>
          <a:xfrm>
            <a:off x="5838749" y="1684963"/>
            <a:ext cx="2562600" cy="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latin typeface="Arial Black" panose="020B0A04020102020204" pitchFamily="34" charset="0"/>
              </a:rPr>
              <a:t>СВЕТСКА ЗДРАВСТВЕНА ОРГАНИЗАЦИЈА</a:t>
            </a:r>
            <a:endParaRPr>
              <a:latin typeface="Arial Black" panose="020B0A04020102020204" pitchFamily="34" charset="0"/>
            </a:endParaRPr>
          </a:p>
        </p:txBody>
      </p:sp>
      <p:grpSp>
        <p:nvGrpSpPr>
          <p:cNvPr id="400" name="Google Shape;400;p38"/>
          <p:cNvGrpSpPr/>
          <p:nvPr/>
        </p:nvGrpSpPr>
        <p:grpSpPr>
          <a:xfrm>
            <a:off x="5750926" y="4326546"/>
            <a:ext cx="753300" cy="607890"/>
            <a:chOff x="10957926" y="327846"/>
            <a:chExt cx="753300" cy="607890"/>
          </a:xfrm>
        </p:grpSpPr>
        <p:sp>
          <p:nvSpPr>
            <p:cNvPr id="401" name="Google Shape;401;p38"/>
            <p:cNvSpPr/>
            <p:nvPr/>
          </p:nvSpPr>
          <p:spPr>
            <a:xfrm rot="6034212">
              <a:off x="11109623" y="322567"/>
              <a:ext cx="502982" cy="618449"/>
            </a:xfrm>
            <a:custGeom>
              <a:avLst/>
              <a:gdLst/>
              <a:ahLst/>
              <a:cxnLst/>
              <a:rect l="l" t="t" r="r" b="b"/>
              <a:pathLst>
                <a:path w="8919" h="10966" extrusionOk="0">
                  <a:moveTo>
                    <a:pt x="6692" y="1357"/>
                  </a:moveTo>
                  <a:cubicBezTo>
                    <a:pt x="4228" y="0"/>
                    <a:pt x="1" y="822"/>
                    <a:pt x="1" y="3882"/>
                  </a:cubicBezTo>
                  <a:cubicBezTo>
                    <a:pt x="1" y="5227"/>
                    <a:pt x="620" y="5715"/>
                    <a:pt x="1322" y="6668"/>
                  </a:cubicBezTo>
                  <a:cubicBezTo>
                    <a:pt x="2346" y="8049"/>
                    <a:pt x="3168" y="10966"/>
                    <a:pt x="5442" y="9620"/>
                  </a:cubicBezTo>
                  <a:cubicBezTo>
                    <a:pt x="7180" y="8584"/>
                    <a:pt x="8919" y="5263"/>
                    <a:pt x="8323" y="3262"/>
                  </a:cubicBezTo>
                  <a:cubicBezTo>
                    <a:pt x="8061" y="2417"/>
                    <a:pt x="7466" y="1786"/>
                    <a:pt x="6692" y="1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" name="Google Shape;402;p38"/>
            <p:cNvSpPr/>
            <p:nvPr/>
          </p:nvSpPr>
          <p:spPr>
            <a:xfrm rot="6034212">
              <a:off x="10977044" y="727364"/>
              <a:ext cx="142396" cy="157178"/>
            </a:xfrm>
            <a:custGeom>
              <a:avLst/>
              <a:gdLst/>
              <a:ahLst/>
              <a:cxnLst/>
              <a:rect l="l" t="t" r="r" b="b"/>
              <a:pathLst>
                <a:path w="2525" h="2787" extrusionOk="0">
                  <a:moveTo>
                    <a:pt x="453" y="2203"/>
                  </a:moveTo>
                  <a:cubicBezTo>
                    <a:pt x="1251" y="2786"/>
                    <a:pt x="2346" y="1834"/>
                    <a:pt x="2442" y="1024"/>
                  </a:cubicBezTo>
                  <a:cubicBezTo>
                    <a:pt x="2525" y="286"/>
                    <a:pt x="1394" y="0"/>
                    <a:pt x="846" y="203"/>
                  </a:cubicBezTo>
                  <a:cubicBezTo>
                    <a:pt x="453" y="358"/>
                    <a:pt x="179" y="703"/>
                    <a:pt x="84" y="1084"/>
                  </a:cubicBezTo>
                  <a:cubicBezTo>
                    <a:pt x="1" y="1489"/>
                    <a:pt x="132" y="1941"/>
                    <a:pt x="453" y="22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03" name="Google Shape;403;p38"/>
          <p:cNvSpPr/>
          <p:nvPr/>
        </p:nvSpPr>
        <p:spPr>
          <a:xfrm rot="-9207401">
            <a:off x="1326127" y="528679"/>
            <a:ext cx="474849" cy="640646"/>
          </a:xfrm>
          <a:custGeom>
            <a:avLst/>
            <a:gdLst/>
            <a:ahLst/>
            <a:cxnLst/>
            <a:rect l="l" t="t" r="r" b="b"/>
            <a:pathLst>
              <a:path w="4740" h="6395" extrusionOk="0">
                <a:moveTo>
                  <a:pt x="2608" y="1989"/>
                </a:moveTo>
                <a:cubicBezTo>
                  <a:pt x="2394" y="2406"/>
                  <a:pt x="1906" y="2561"/>
                  <a:pt x="1489" y="2775"/>
                </a:cubicBezTo>
                <a:cubicBezTo>
                  <a:pt x="596" y="3275"/>
                  <a:pt x="1" y="4418"/>
                  <a:pt x="429" y="5335"/>
                </a:cubicBezTo>
                <a:cubicBezTo>
                  <a:pt x="727" y="5990"/>
                  <a:pt x="1489" y="6394"/>
                  <a:pt x="2215" y="6323"/>
                </a:cubicBezTo>
                <a:cubicBezTo>
                  <a:pt x="2942" y="6251"/>
                  <a:pt x="3584" y="5739"/>
                  <a:pt x="3894" y="5085"/>
                </a:cubicBezTo>
                <a:cubicBezTo>
                  <a:pt x="4204" y="4430"/>
                  <a:pt x="4204" y="3656"/>
                  <a:pt x="3954" y="2977"/>
                </a:cubicBezTo>
                <a:cubicBezTo>
                  <a:pt x="3787" y="2513"/>
                  <a:pt x="3525" y="1965"/>
                  <a:pt x="3846" y="1584"/>
                </a:cubicBezTo>
                <a:cubicBezTo>
                  <a:pt x="3954" y="1465"/>
                  <a:pt x="4120" y="1394"/>
                  <a:pt x="4239" y="1275"/>
                </a:cubicBezTo>
                <a:cubicBezTo>
                  <a:pt x="4739" y="727"/>
                  <a:pt x="3989" y="1"/>
                  <a:pt x="3406" y="191"/>
                </a:cubicBezTo>
                <a:cubicBezTo>
                  <a:pt x="2572" y="441"/>
                  <a:pt x="2906" y="1441"/>
                  <a:pt x="2608" y="1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" name="TextBox 22"/>
          <p:cNvSpPr txBox="1"/>
          <p:nvPr/>
        </p:nvSpPr>
        <p:spPr>
          <a:xfrm>
            <a:off x="7772400" y="4781550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b="1" dirty="0" smtClean="0">
                <a:solidFill>
                  <a:schemeClr val="accent4">
                    <a:lumMod val="25000"/>
                  </a:schemeClr>
                </a:solidFill>
              </a:rPr>
              <a:t>ГО Звездара</a:t>
            </a:r>
            <a:endParaRPr lang="en-GB" sz="1200" b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40"/>
          <p:cNvGrpSpPr/>
          <p:nvPr/>
        </p:nvGrpSpPr>
        <p:grpSpPr>
          <a:xfrm>
            <a:off x="4230939" y="461903"/>
            <a:ext cx="835320" cy="778251"/>
            <a:chOff x="9437939" y="-3536797"/>
            <a:chExt cx="835320" cy="778251"/>
          </a:xfrm>
        </p:grpSpPr>
        <p:sp>
          <p:nvSpPr>
            <p:cNvPr id="455" name="Google Shape;455;p40"/>
            <p:cNvSpPr/>
            <p:nvPr/>
          </p:nvSpPr>
          <p:spPr>
            <a:xfrm rot="-2539262">
              <a:off x="9577420" y="-3450026"/>
              <a:ext cx="491828" cy="604708"/>
            </a:xfrm>
            <a:custGeom>
              <a:avLst/>
              <a:gdLst/>
              <a:ahLst/>
              <a:cxnLst/>
              <a:rect l="l" t="t" r="r" b="b"/>
              <a:pathLst>
                <a:path w="8919" h="10966" extrusionOk="0">
                  <a:moveTo>
                    <a:pt x="6692" y="1357"/>
                  </a:moveTo>
                  <a:cubicBezTo>
                    <a:pt x="4228" y="0"/>
                    <a:pt x="1" y="822"/>
                    <a:pt x="1" y="3882"/>
                  </a:cubicBezTo>
                  <a:cubicBezTo>
                    <a:pt x="1" y="5227"/>
                    <a:pt x="620" y="5715"/>
                    <a:pt x="1322" y="6668"/>
                  </a:cubicBezTo>
                  <a:cubicBezTo>
                    <a:pt x="2346" y="8049"/>
                    <a:pt x="3168" y="10966"/>
                    <a:pt x="5442" y="9620"/>
                  </a:cubicBezTo>
                  <a:cubicBezTo>
                    <a:pt x="7180" y="8584"/>
                    <a:pt x="8919" y="5263"/>
                    <a:pt x="8323" y="3262"/>
                  </a:cubicBezTo>
                  <a:cubicBezTo>
                    <a:pt x="8061" y="2417"/>
                    <a:pt x="7466" y="1786"/>
                    <a:pt x="6692" y="1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" name="Google Shape;456;p40"/>
            <p:cNvSpPr/>
            <p:nvPr/>
          </p:nvSpPr>
          <p:spPr>
            <a:xfrm rot="-2539262">
              <a:off x="10100427" y="-3175755"/>
              <a:ext cx="139238" cy="153686"/>
            </a:xfrm>
            <a:custGeom>
              <a:avLst/>
              <a:gdLst/>
              <a:ahLst/>
              <a:cxnLst/>
              <a:rect l="l" t="t" r="r" b="b"/>
              <a:pathLst>
                <a:path w="2525" h="2787" extrusionOk="0">
                  <a:moveTo>
                    <a:pt x="453" y="2203"/>
                  </a:moveTo>
                  <a:cubicBezTo>
                    <a:pt x="1251" y="2786"/>
                    <a:pt x="2346" y="1834"/>
                    <a:pt x="2442" y="1024"/>
                  </a:cubicBezTo>
                  <a:cubicBezTo>
                    <a:pt x="2525" y="286"/>
                    <a:pt x="1394" y="0"/>
                    <a:pt x="846" y="203"/>
                  </a:cubicBezTo>
                  <a:cubicBezTo>
                    <a:pt x="453" y="358"/>
                    <a:pt x="179" y="703"/>
                    <a:pt x="84" y="1084"/>
                  </a:cubicBezTo>
                  <a:cubicBezTo>
                    <a:pt x="1" y="1489"/>
                    <a:pt x="132" y="1941"/>
                    <a:pt x="453" y="22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57" name="Google Shape;457;p40"/>
          <p:cNvGrpSpPr/>
          <p:nvPr/>
        </p:nvGrpSpPr>
        <p:grpSpPr>
          <a:xfrm>
            <a:off x="366700" y="1753220"/>
            <a:ext cx="1918896" cy="2662879"/>
            <a:chOff x="366700" y="1753220"/>
            <a:chExt cx="1918896" cy="2662879"/>
          </a:xfrm>
        </p:grpSpPr>
        <p:sp>
          <p:nvSpPr>
            <p:cNvPr id="458" name="Google Shape;458;p40"/>
            <p:cNvSpPr/>
            <p:nvPr/>
          </p:nvSpPr>
          <p:spPr>
            <a:xfrm>
              <a:off x="1649706" y="3223286"/>
              <a:ext cx="485456" cy="1066826"/>
            </a:xfrm>
            <a:custGeom>
              <a:avLst/>
              <a:gdLst/>
              <a:ahLst/>
              <a:cxnLst/>
              <a:rect l="l" t="t" r="r" b="b"/>
              <a:pathLst>
                <a:path w="7109" h="15622" extrusionOk="0">
                  <a:moveTo>
                    <a:pt x="465" y="4274"/>
                  </a:moveTo>
                  <a:cubicBezTo>
                    <a:pt x="2727" y="5489"/>
                    <a:pt x="3882" y="5727"/>
                    <a:pt x="3882" y="5727"/>
                  </a:cubicBezTo>
                  <a:cubicBezTo>
                    <a:pt x="3882" y="5727"/>
                    <a:pt x="2429" y="6644"/>
                    <a:pt x="2715" y="8882"/>
                  </a:cubicBezTo>
                  <a:cubicBezTo>
                    <a:pt x="3001" y="11121"/>
                    <a:pt x="3049" y="13383"/>
                    <a:pt x="2429" y="14919"/>
                  </a:cubicBezTo>
                  <a:cubicBezTo>
                    <a:pt x="2429" y="14919"/>
                    <a:pt x="2775" y="15621"/>
                    <a:pt x="3727" y="15347"/>
                  </a:cubicBezTo>
                  <a:lnTo>
                    <a:pt x="4180" y="14585"/>
                  </a:lnTo>
                  <a:cubicBezTo>
                    <a:pt x="4180" y="14585"/>
                    <a:pt x="5311" y="10882"/>
                    <a:pt x="6001" y="9120"/>
                  </a:cubicBezTo>
                  <a:cubicBezTo>
                    <a:pt x="6692" y="7358"/>
                    <a:pt x="7109" y="5775"/>
                    <a:pt x="7061" y="5334"/>
                  </a:cubicBezTo>
                  <a:cubicBezTo>
                    <a:pt x="7001" y="4608"/>
                    <a:pt x="6382" y="3000"/>
                    <a:pt x="5132" y="1500"/>
                  </a:cubicBezTo>
                  <a:cubicBezTo>
                    <a:pt x="3870" y="0"/>
                    <a:pt x="1" y="2941"/>
                    <a:pt x="1" y="2941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1544815" y="3089097"/>
              <a:ext cx="455409" cy="426130"/>
            </a:xfrm>
            <a:custGeom>
              <a:avLst/>
              <a:gdLst/>
              <a:ahLst/>
              <a:cxnLst/>
              <a:rect l="l" t="t" r="r" b="b"/>
              <a:pathLst>
                <a:path w="6669" h="6240" extrusionOk="0">
                  <a:moveTo>
                    <a:pt x="501" y="5049"/>
                  </a:moveTo>
                  <a:cubicBezTo>
                    <a:pt x="1191" y="5835"/>
                    <a:pt x="1989" y="6239"/>
                    <a:pt x="1989" y="6239"/>
                  </a:cubicBezTo>
                  <a:cubicBezTo>
                    <a:pt x="1989" y="6239"/>
                    <a:pt x="1715" y="5549"/>
                    <a:pt x="1810" y="5037"/>
                  </a:cubicBezTo>
                  <a:cubicBezTo>
                    <a:pt x="1810" y="5037"/>
                    <a:pt x="2858" y="5180"/>
                    <a:pt x="3989" y="4561"/>
                  </a:cubicBezTo>
                  <a:cubicBezTo>
                    <a:pt x="5132" y="3942"/>
                    <a:pt x="6073" y="3275"/>
                    <a:pt x="6668" y="3465"/>
                  </a:cubicBezTo>
                  <a:cubicBezTo>
                    <a:pt x="6668" y="3465"/>
                    <a:pt x="4870" y="1560"/>
                    <a:pt x="3561" y="774"/>
                  </a:cubicBezTo>
                  <a:cubicBezTo>
                    <a:pt x="2251" y="1"/>
                    <a:pt x="1" y="2429"/>
                    <a:pt x="1" y="2429"/>
                  </a:cubicBezTo>
                  <a:close/>
                </a:path>
              </a:pathLst>
            </a:custGeom>
            <a:solidFill>
              <a:srgbClr val="54C6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531754" y="3467148"/>
              <a:ext cx="894430" cy="474137"/>
            </a:xfrm>
            <a:custGeom>
              <a:avLst/>
              <a:gdLst/>
              <a:ahLst/>
              <a:cxnLst/>
              <a:rect l="l" t="t" r="r" b="b"/>
              <a:pathLst>
                <a:path w="13098" h="6943" extrusionOk="0">
                  <a:moveTo>
                    <a:pt x="13097" y="2239"/>
                  </a:moveTo>
                  <a:cubicBezTo>
                    <a:pt x="11728" y="3680"/>
                    <a:pt x="10454" y="4823"/>
                    <a:pt x="9323" y="5216"/>
                  </a:cubicBezTo>
                  <a:cubicBezTo>
                    <a:pt x="8192" y="5597"/>
                    <a:pt x="5882" y="4752"/>
                    <a:pt x="846" y="6918"/>
                  </a:cubicBezTo>
                  <a:cubicBezTo>
                    <a:pt x="798" y="6930"/>
                    <a:pt x="751" y="6942"/>
                    <a:pt x="703" y="6930"/>
                  </a:cubicBezTo>
                  <a:cubicBezTo>
                    <a:pt x="501" y="6907"/>
                    <a:pt x="1" y="6788"/>
                    <a:pt x="36" y="6287"/>
                  </a:cubicBezTo>
                  <a:cubicBezTo>
                    <a:pt x="72" y="5656"/>
                    <a:pt x="584" y="5609"/>
                    <a:pt x="774" y="5525"/>
                  </a:cubicBezTo>
                  <a:cubicBezTo>
                    <a:pt x="2406" y="4835"/>
                    <a:pt x="3203" y="4323"/>
                    <a:pt x="4465" y="3192"/>
                  </a:cubicBezTo>
                  <a:cubicBezTo>
                    <a:pt x="5739" y="2061"/>
                    <a:pt x="7490" y="2561"/>
                    <a:pt x="7894" y="2418"/>
                  </a:cubicBezTo>
                  <a:cubicBezTo>
                    <a:pt x="8299" y="2263"/>
                    <a:pt x="8263" y="1656"/>
                    <a:pt x="8418" y="1120"/>
                  </a:cubicBezTo>
                  <a:cubicBezTo>
                    <a:pt x="8573" y="584"/>
                    <a:pt x="9907" y="1"/>
                    <a:pt x="11038" y="287"/>
                  </a:cubicBezTo>
                  <a:cubicBezTo>
                    <a:pt x="12181" y="596"/>
                    <a:pt x="13097" y="2239"/>
                    <a:pt x="13097" y="2239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6700" y="3837959"/>
              <a:ext cx="270009" cy="437466"/>
            </a:xfrm>
            <a:custGeom>
              <a:avLst/>
              <a:gdLst/>
              <a:ahLst/>
              <a:cxnLst/>
              <a:rect l="l" t="t" r="r" b="b"/>
              <a:pathLst>
                <a:path w="3954" h="6406" extrusionOk="0">
                  <a:moveTo>
                    <a:pt x="2799" y="250"/>
                  </a:moveTo>
                  <a:cubicBezTo>
                    <a:pt x="2918" y="179"/>
                    <a:pt x="2691" y="0"/>
                    <a:pt x="2418" y="107"/>
                  </a:cubicBezTo>
                  <a:cubicBezTo>
                    <a:pt x="2144" y="215"/>
                    <a:pt x="763" y="465"/>
                    <a:pt x="489" y="417"/>
                  </a:cubicBezTo>
                  <a:cubicBezTo>
                    <a:pt x="203" y="369"/>
                    <a:pt x="1" y="619"/>
                    <a:pt x="24" y="881"/>
                  </a:cubicBezTo>
                  <a:cubicBezTo>
                    <a:pt x="60" y="1500"/>
                    <a:pt x="703" y="3858"/>
                    <a:pt x="774" y="4465"/>
                  </a:cubicBezTo>
                  <a:cubicBezTo>
                    <a:pt x="846" y="5084"/>
                    <a:pt x="1548" y="6406"/>
                    <a:pt x="2691" y="6311"/>
                  </a:cubicBezTo>
                  <a:cubicBezTo>
                    <a:pt x="3834" y="6215"/>
                    <a:pt x="3025" y="4691"/>
                    <a:pt x="3025" y="4167"/>
                  </a:cubicBezTo>
                  <a:cubicBezTo>
                    <a:pt x="3037" y="3346"/>
                    <a:pt x="3668" y="2417"/>
                    <a:pt x="3751" y="2250"/>
                  </a:cubicBezTo>
                  <a:cubicBezTo>
                    <a:pt x="3953" y="1858"/>
                    <a:pt x="3811" y="1346"/>
                    <a:pt x="3453" y="1405"/>
                  </a:cubicBezTo>
                  <a:cubicBezTo>
                    <a:pt x="2334" y="1596"/>
                    <a:pt x="2322" y="560"/>
                    <a:pt x="2799" y="250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1106607" y="3155748"/>
              <a:ext cx="571635" cy="493600"/>
            </a:xfrm>
            <a:custGeom>
              <a:avLst/>
              <a:gdLst/>
              <a:ahLst/>
              <a:cxnLst/>
              <a:rect l="l" t="t" r="r" b="b"/>
              <a:pathLst>
                <a:path w="8371" h="7228" extrusionOk="0">
                  <a:moveTo>
                    <a:pt x="8370" y="1096"/>
                  </a:moveTo>
                  <a:cubicBezTo>
                    <a:pt x="7465" y="3847"/>
                    <a:pt x="5346" y="6299"/>
                    <a:pt x="4679" y="6799"/>
                  </a:cubicBezTo>
                  <a:cubicBezTo>
                    <a:pt x="4679" y="6799"/>
                    <a:pt x="4358" y="6573"/>
                    <a:pt x="2941" y="6906"/>
                  </a:cubicBezTo>
                  <a:cubicBezTo>
                    <a:pt x="1524" y="7228"/>
                    <a:pt x="1917" y="5621"/>
                    <a:pt x="1917" y="5621"/>
                  </a:cubicBezTo>
                  <a:cubicBezTo>
                    <a:pt x="1917" y="5621"/>
                    <a:pt x="346" y="6275"/>
                    <a:pt x="0" y="5680"/>
                  </a:cubicBezTo>
                  <a:cubicBezTo>
                    <a:pt x="0" y="5680"/>
                    <a:pt x="679" y="3097"/>
                    <a:pt x="1358" y="2120"/>
                  </a:cubicBezTo>
                  <a:cubicBezTo>
                    <a:pt x="2036" y="1144"/>
                    <a:pt x="1965" y="1144"/>
                    <a:pt x="2036" y="799"/>
                  </a:cubicBezTo>
                  <a:cubicBezTo>
                    <a:pt x="2108" y="453"/>
                    <a:pt x="2822" y="37"/>
                    <a:pt x="5120" y="25"/>
                  </a:cubicBezTo>
                  <a:cubicBezTo>
                    <a:pt x="7418" y="1"/>
                    <a:pt x="8370" y="1096"/>
                    <a:pt x="8370" y="1096"/>
                  </a:cubicBezTo>
                  <a:close/>
                </a:path>
              </a:pathLst>
            </a:custGeom>
            <a:solidFill>
              <a:srgbClr val="54C6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154546" y="2265459"/>
              <a:ext cx="341574" cy="891185"/>
            </a:xfrm>
            <a:custGeom>
              <a:avLst/>
              <a:gdLst/>
              <a:ahLst/>
              <a:cxnLst/>
              <a:rect l="l" t="t" r="r" b="b"/>
              <a:pathLst>
                <a:path w="5002" h="13050" extrusionOk="0">
                  <a:moveTo>
                    <a:pt x="4954" y="1"/>
                  </a:moveTo>
                  <a:cubicBezTo>
                    <a:pt x="3275" y="1048"/>
                    <a:pt x="1596" y="2382"/>
                    <a:pt x="1239" y="2953"/>
                  </a:cubicBezTo>
                  <a:cubicBezTo>
                    <a:pt x="870" y="3525"/>
                    <a:pt x="1" y="5799"/>
                    <a:pt x="1298" y="9430"/>
                  </a:cubicBezTo>
                  <a:cubicBezTo>
                    <a:pt x="1298" y="9430"/>
                    <a:pt x="1084" y="10038"/>
                    <a:pt x="656" y="10609"/>
                  </a:cubicBezTo>
                  <a:cubicBezTo>
                    <a:pt x="227" y="11181"/>
                    <a:pt x="1" y="11919"/>
                    <a:pt x="144" y="12478"/>
                  </a:cubicBezTo>
                  <a:cubicBezTo>
                    <a:pt x="298" y="13050"/>
                    <a:pt x="1763" y="12990"/>
                    <a:pt x="2180" y="12585"/>
                  </a:cubicBezTo>
                  <a:cubicBezTo>
                    <a:pt x="2596" y="12181"/>
                    <a:pt x="3049" y="10930"/>
                    <a:pt x="2775" y="10454"/>
                  </a:cubicBezTo>
                  <a:cubicBezTo>
                    <a:pt x="2489" y="9978"/>
                    <a:pt x="2037" y="9514"/>
                    <a:pt x="1965" y="9276"/>
                  </a:cubicBezTo>
                  <a:cubicBezTo>
                    <a:pt x="1882" y="9037"/>
                    <a:pt x="2418" y="5656"/>
                    <a:pt x="3715" y="4370"/>
                  </a:cubicBezTo>
                  <a:cubicBezTo>
                    <a:pt x="5001" y="3084"/>
                    <a:pt x="4954" y="1"/>
                    <a:pt x="4954" y="1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18840" y="1936987"/>
              <a:ext cx="234226" cy="344796"/>
            </a:xfrm>
            <a:custGeom>
              <a:avLst/>
              <a:gdLst/>
              <a:ahLst/>
              <a:cxnLst/>
              <a:rect l="l" t="t" r="r" b="b"/>
              <a:pathLst>
                <a:path w="3430" h="5049" extrusionOk="0">
                  <a:moveTo>
                    <a:pt x="3429" y="2572"/>
                  </a:moveTo>
                  <a:cubicBezTo>
                    <a:pt x="2989" y="3132"/>
                    <a:pt x="2119" y="4358"/>
                    <a:pt x="1905" y="5049"/>
                  </a:cubicBezTo>
                  <a:cubicBezTo>
                    <a:pt x="1905" y="5049"/>
                    <a:pt x="12" y="4549"/>
                    <a:pt x="0" y="3953"/>
                  </a:cubicBezTo>
                  <a:cubicBezTo>
                    <a:pt x="0" y="3953"/>
                    <a:pt x="369" y="3156"/>
                    <a:pt x="822" y="1572"/>
                  </a:cubicBezTo>
                  <a:cubicBezTo>
                    <a:pt x="1274" y="0"/>
                    <a:pt x="2929" y="1060"/>
                    <a:pt x="3167" y="1560"/>
                  </a:cubicBezTo>
                  <a:cubicBezTo>
                    <a:pt x="3417" y="2048"/>
                    <a:pt x="3429" y="2572"/>
                    <a:pt x="3429" y="2572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577320" y="1753220"/>
              <a:ext cx="335906" cy="322875"/>
            </a:xfrm>
            <a:custGeom>
              <a:avLst/>
              <a:gdLst/>
              <a:ahLst/>
              <a:cxnLst/>
              <a:rect l="l" t="t" r="r" b="b"/>
              <a:pathLst>
                <a:path w="4919" h="4728" extrusionOk="0">
                  <a:moveTo>
                    <a:pt x="4859" y="2037"/>
                  </a:moveTo>
                  <a:cubicBezTo>
                    <a:pt x="4918" y="1894"/>
                    <a:pt x="4883" y="1715"/>
                    <a:pt x="4763" y="1608"/>
                  </a:cubicBezTo>
                  <a:cubicBezTo>
                    <a:pt x="4656" y="1513"/>
                    <a:pt x="4466" y="1489"/>
                    <a:pt x="4335" y="1572"/>
                  </a:cubicBezTo>
                  <a:cubicBezTo>
                    <a:pt x="4561" y="1429"/>
                    <a:pt x="4597" y="1060"/>
                    <a:pt x="4418" y="882"/>
                  </a:cubicBezTo>
                  <a:cubicBezTo>
                    <a:pt x="4228" y="691"/>
                    <a:pt x="3859" y="727"/>
                    <a:pt x="3716" y="953"/>
                  </a:cubicBezTo>
                  <a:cubicBezTo>
                    <a:pt x="3668" y="1036"/>
                    <a:pt x="3632" y="1156"/>
                    <a:pt x="3537" y="1167"/>
                  </a:cubicBezTo>
                  <a:cubicBezTo>
                    <a:pt x="3406" y="1203"/>
                    <a:pt x="3335" y="953"/>
                    <a:pt x="3251" y="703"/>
                  </a:cubicBezTo>
                  <a:cubicBezTo>
                    <a:pt x="3108" y="263"/>
                    <a:pt x="1977" y="1"/>
                    <a:pt x="1370" y="763"/>
                  </a:cubicBezTo>
                  <a:cubicBezTo>
                    <a:pt x="1180" y="1001"/>
                    <a:pt x="1168" y="1275"/>
                    <a:pt x="1465" y="1441"/>
                  </a:cubicBezTo>
                  <a:cubicBezTo>
                    <a:pt x="1227" y="1429"/>
                    <a:pt x="989" y="1429"/>
                    <a:pt x="763" y="1513"/>
                  </a:cubicBezTo>
                  <a:cubicBezTo>
                    <a:pt x="537" y="1584"/>
                    <a:pt x="334" y="1739"/>
                    <a:pt x="263" y="1965"/>
                  </a:cubicBezTo>
                  <a:cubicBezTo>
                    <a:pt x="180" y="2191"/>
                    <a:pt x="263" y="2465"/>
                    <a:pt x="477" y="2572"/>
                  </a:cubicBezTo>
                  <a:cubicBezTo>
                    <a:pt x="572" y="2620"/>
                    <a:pt x="680" y="2632"/>
                    <a:pt x="787" y="2668"/>
                  </a:cubicBezTo>
                  <a:cubicBezTo>
                    <a:pt x="882" y="2703"/>
                    <a:pt x="989" y="2775"/>
                    <a:pt x="1001" y="2870"/>
                  </a:cubicBezTo>
                  <a:cubicBezTo>
                    <a:pt x="1013" y="3025"/>
                    <a:pt x="846" y="3132"/>
                    <a:pt x="692" y="3144"/>
                  </a:cubicBezTo>
                  <a:cubicBezTo>
                    <a:pt x="537" y="3168"/>
                    <a:pt x="382" y="3132"/>
                    <a:pt x="239" y="3203"/>
                  </a:cubicBezTo>
                  <a:cubicBezTo>
                    <a:pt x="72" y="3287"/>
                    <a:pt x="1" y="3525"/>
                    <a:pt x="60" y="3703"/>
                  </a:cubicBezTo>
                  <a:cubicBezTo>
                    <a:pt x="132" y="3894"/>
                    <a:pt x="322" y="4013"/>
                    <a:pt x="513" y="4049"/>
                  </a:cubicBezTo>
                  <a:cubicBezTo>
                    <a:pt x="703" y="4084"/>
                    <a:pt x="906" y="4037"/>
                    <a:pt x="1084" y="3954"/>
                  </a:cubicBezTo>
                  <a:cubicBezTo>
                    <a:pt x="1049" y="4227"/>
                    <a:pt x="1192" y="4537"/>
                    <a:pt x="1442" y="4632"/>
                  </a:cubicBezTo>
                  <a:cubicBezTo>
                    <a:pt x="1715" y="4727"/>
                    <a:pt x="2013" y="4585"/>
                    <a:pt x="2192" y="4358"/>
                  </a:cubicBezTo>
                  <a:cubicBezTo>
                    <a:pt x="2358" y="4132"/>
                    <a:pt x="2430" y="3846"/>
                    <a:pt x="2489" y="3573"/>
                  </a:cubicBezTo>
                  <a:cubicBezTo>
                    <a:pt x="2620" y="3763"/>
                    <a:pt x="2847" y="3894"/>
                    <a:pt x="3073" y="3906"/>
                  </a:cubicBezTo>
                  <a:cubicBezTo>
                    <a:pt x="3418" y="3942"/>
                    <a:pt x="3751" y="3739"/>
                    <a:pt x="3966" y="3477"/>
                  </a:cubicBezTo>
                  <a:cubicBezTo>
                    <a:pt x="4168" y="3227"/>
                    <a:pt x="4275" y="2930"/>
                    <a:pt x="4406" y="2632"/>
                  </a:cubicBezTo>
                  <a:cubicBezTo>
                    <a:pt x="4513" y="2394"/>
                    <a:pt x="4752" y="2263"/>
                    <a:pt x="4859" y="2037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1709868" y="1890619"/>
              <a:ext cx="219613" cy="258614"/>
            </a:xfrm>
            <a:custGeom>
              <a:avLst/>
              <a:gdLst/>
              <a:ahLst/>
              <a:cxnLst/>
              <a:rect l="l" t="t" r="r" b="b"/>
              <a:pathLst>
                <a:path w="3216" h="3787" extrusionOk="0">
                  <a:moveTo>
                    <a:pt x="1310" y="1715"/>
                  </a:moveTo>
                  <a:cubicBezTo>
                    <a:pt x="1048" y="1715"/>
                    <a:pt x="1001" y="858"/>
                    <a:pt x="501" y="1001"/>
                  </a:cubicBezTo>
                  <a:cubicBezTo>
                    <a:pt x="1" y="1144"/>
                    <a:pt x="513" y="2299"/>
                    <a:pt x="798" y="2144"/>
                  </a:cubicBezTo>
                  <a:cubicBezTo>
                    <a:pt x="1084" y="2001"/>
                    <a:pt x="1084" y="2049"/>
                    <a:pt x="1132" y="2156"/>
                  </a:cubicBezTo>
                  <a:cubicBezTo>
                    <a:pt x="1179" y="2263"/>
                    <a:pt x="1227" y="3144"/>
                    <a:pt x="1810" y="3466"/>
                  </a:cubicBezTo>
                  <a:cubicBezTo>
                    <a:pt x="2394" y="3787"/>
                    <a:pt x="2811" y="3489"/>
                    <a:pt x="2858" y="2346"/>
                  </a:cubicBezTo>
                  <a:cubicBezTo>
                    <a:pt x="2858" y="2346"/>
                    <a:pt x="3215" y="2203"/>
                    <a:pt x="3203" y="2037"/>
                  </a:cubicBezTo>
                  <a:cubicBezTo>
                    <a:pt x="3192" y="1858"/>
                    <a:pt x="2727" y="1739"/>
                    <a:pt x="2775" y="1501"/>
                  </a:cubicBezTo>
                  <a:cubicBezTo>
                    <a:pt x="2822" y="1251"/>
                    <a:pt x="2882" y="727"/>
                    <a:pt x="2584" y="358"/>
                  </a:cubicBezTo>
                  <a:cubicBezTo>
                    <a:pt x="2299" y="1"/>
                    <a:pt x="1822" y="382"/>
                    <a:pt x="1894" y="644"/>
                  </a:cubicBezTo>
                  <a:cubicBezTo>
                    <a:pt x="1953" y="906"/>
                    <a:pt x="1787" y="1120"/>
                    <a:pt x="1608" y="1025"/>
                  </a:cubicBezTo>
                  <a:cubicBezTo>
                    <a:pt x="1441" y="918"/>
                    <a:pt x="1810" y="1715"/>
                    <a:pt x="1310" y="1715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1243184" y="2190682"/>
              <a:ext cx="635074" cy="1101791"/>
            </a:xfrm>
            <a:custGeom>
              <a:avLst/>
              <a:gdLst/>
              <a:ahLst/>
              <a:cxnLst/>
              <a:rect l="l" t="t" r="r" b="b"/>
              <a:pathLst>
                <a:path w="9300" h="16134" extrusionOk="0">
                  <a:moveTo>
                    <a:pt x="7406" y="1322"/>
                  </a:moveTo>
                  <a:cubicBezTo>
                    <a:pt x="6597" y="893"/>
                    <a:pt x="6775" y="203"/>
                    <a:pt x="5704" y="107"/>
                  </a:cubicBezTo>
                  <a:cubicBezTo>
                    <a:pt x="4644" y="0"/>
                    <a:pt x="3858" y="119"/>
                    <a:pt x="3834" y="274"/>
                  </a:cubicBezTo>
                  <a:cubicBezTo>
                    <a:pt x="3822" y="417"/>
                    <a:pt x="3858" y="905"/>
                    <a:pt x="3656" y="1096"/>
                  </a:cubicBezTo>
                  <a:cubicBezTo>
                    <a:pt x="3453" y="1286"/>
                    <a:pt x="2894" y="1834"/>
                    <a:pt x="2572" y="2846"/>
                  </a:cubicBezTo>
                  <a:cubicBezTo>
                    <a:pt x="2251" y="3858"/>
                    <a:pt x="1965" y="5382"/>
                    <a:pt x="1965" y="7906"/>
                  </a:cubicBezTo>
                  <a:cubicBezTo>
                    <a:pt x="1965" y="10430"/>
                    <a:pt x="1501" y="11775"/>
                    <a:pt x="1215" y="11966"/>
                  </a:cubicBezTo>
                  <a:cubicBezTo>
                    <a:pt x="929" y="12156"/>
                    <a:pt x="0" y="12907"/>
                    <a:pt x="36" y="14931"/>
                  </a:cubicBezTo>
                  <a:cubicBezTo>
                    <a:pt x="36" y="14931"/>
                    <a:pt x="262" y="14585"/>
                    <a:pt x="2465" y="15264"/>
                  </a:cubicBezTo>
                  <a:cubicBezTo>
                    <a:pt x="4668" y="15943"/>
                    <a:pt x="5370" y="16133"/>
                    <a:pt x="6370" y="15228"/>
                  </a:cubicBezTo>
                  <a:cubicBezTo>
                    <a:pt x="7382" y="14335"/>
                    <a:pt x="7668" y="14061"/>
                    <a:pt x="7978" y="13930"/>
                  </a:cubicBezTo>
                  <a:cubicBezTo>
                    <a:pt x="7978" y="13930"/>
                    <a:pt x="7680" y="13192"/>
                    <a:pt x="7561" y="13252"/>
                  </a:cubicBezTo>
                  <a:cubicBezTo>
                    <a:pt x="7430" y="13311"/>
                    <a:pt x="7120" y="12764"/>
                    <a:pt x="7216" y="12014"/>
                  </a:cubicBezTo>
                  <a:cubicBezTo>
                    <a:pt x="7311" y="11263"/>
                    <a:pt x="8835" y="7692"/>
                    <a:pt x="9097" y="5144"/>
                  </a:cubicBezTo>
                  <a:cubicBezTo>
                    <a:pt x="9299" y="3096"/>
                    <a:pt x="7406" y="1322"/>
                    <a:pt x="7406" y="1322"/>
                  </a:cubicBezTo>
                  <a:close/>
                </a:path>
              </a:pathLst>
            </a:custGeom>
            <a:solidFill>
              <a:srgbClr val="CAE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1461913" y="2241899"/>
              <a:ext cx="823684" cy="617205"/>
            </a:xfrm>
            <a:custGeom>
              <a:avLst/>
              <a:gdLst/>
              <a:ahLst/>
              <a:cxnLst/>
              <a:rect l="l" t="t" r="r" b="b"/>
              <a:pathLst>
                <a:path w="12062" h="9038" extrusionOk="0">
                  <a:moveTo>
                    <a:pt x="4846" y="5953"/>
                  </a:moveTo>
                  <a:cubicBezTo>
                    <a:pt x="4489" y="5049"/>
                    <a:pt x="4989" y="3965"/>
                    <a:pt x="5203" y="2739"/>
                  </a:cubicBezTo>
                  <a:cubicBezTo>
                    <a:pt x="5418" y="1500"/>
                    <a:pt x="4477" y="0"/>
                    <a:pt x="3060" y="596"/>
                  </a:cubicBezTo>
                  <a:cubicBezTo>
                    <a:pt x="1643" y="1191"/>
                    <a:pt x="0" y="4715"/>
                    <a:pt x="1822" y="7835"/>
                  </a:cubicBezTo>
                  <a:cubicBezTo>
                    <a:pt x="1822" y="7835"/>
                    <a:pt x="2703" y="9037"/>
                    <a:pt x="4846" y="8597"/>
                  </a:cubicBezTo>
                  <a:cubicBezTo>
                    <a:pt x="6977" y="8168"/>
                    <a:pt x="7680" y="7525"/>
                    <a:pt x="8311" y="7382"/>
                  </a:cubicBezTo>
                  <a:cubicBezTo>
                    <a:pt x="8311" y="7382"/>
                    <a:pt x="8966" y="7894"/>
                    <a:pt x="9192" y="8085"/>
                  </a:cubicBezTo>
                  <a:cubicBezTo>
                    <a:pt x="9418" y="8275"/>
                    <a:pt x="10847" y="8037"/>
                    <a:pt x="11145" y="7870"/>
                  </a:cubicBezTo>
                  <a:cubicBezTo>
                    <a:pt x="11442" y="7704"/>
                    <a:pt x="12061" y="6811"/>
                    <a:pt x="11549" y="6418"/>
                  </a:cubicBezTo>
                  <a:cubicBezTo>
                    <a:pt x="11359" y="6263"/>
                    <a:pt x="10966" y="6453"/>
                    <a:pt x="10252" y="6406"/>
                  </a:cubicBezTo>
                  <a:cubicBezTo>
                    <a:pt x="10037" y="6394"/>
                    <a:pt x="9549" y="6108"/>
                    <a:pt x="9549" y="6108"/>
                  </a:cubicBezTo>
                  <a:cubicBezTo>
                    <a:pt x="9549" y="6108"/>
                    <a:pt x="10144" y="5787"/>
                    <a:pt x="10061" y="5525"/>
                  </a:cubicBezTo>
                  <a:cubicBezTo>
                    <a:pt x="9990" y="5275"/>
                    <a:pt x="9799" y="5370"/>
                    <a:pt x="9716" y="5501"/>
                  </a:cubicBezTo>
                  <a:cubicBezTo>
                    <a:pt x="9644" y="5644"/>
                    <a:pt x="8978" y="5894"/>
                    <a:pt x="8859" y="5989"/>
                  </a:cubicBezTo>
                  <a:cubicBezTo>
                    <a:pt x="8739" y="6084"/>
                    <a:pt x="8251" y="6834"/>
                    <a:pt x="8251" y="6834"/>
                  </a:cubicBezTo>
                  <a:cubicBezTo>
                    <a:pt x="8251" y="6834"/>
                    <a:pt x="7346" y="6882"/>
                    <a:pt x="6537" y="6799"/>
                  </a:cubicBezTo>
                  <a:cubicBezTo>
                    <a:pt x="5453" y="6692"/>
                    <a:pt x="4846" y="5953"/>
                    <a:pt x="4846" y="5953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1755417" y="4195659"/>
              <a:ext cx="468384" cy="220440"/>
            </a:xfrm>
            <a:custGeom>
              <a:avLst/>
              <a:gdLst/>
              <a:ahLst/>
              <a:cxnLst/>
              <a:rect l="l" t="t" r="r" b="b"/>
              <a:pathLst>
                <a:path w="6859" h="3228" extrusionOk="0">
                  <a:moveTo>
                    <a:pt x="953" y="430"/>
                  </a:moveTo>
                  <a:cubicBezTo>
                    <a:pt x="786" y="49"/>
                    <a:pt x="465" y="394"/>
                    <a:pt x="512" y="513"/>
                  </a:cubicBezTo>
                  <a:cubicBezTo>
                    <a:pt x="548" y="620"/>
                    <a:pt x="250" y="1799"/>
                    <a:pt x="131" y="2251"/>
                  </a:cubicBezTo>
                  <a:cubicBezTo>
                    <a:pt x="0" y="2716"/>
                    <a:pt x="489" y="3013"/>
                    <a:pt x="1465" y="3120"/>
                  </a:cubicBezTo>
                  <a:cubicBezTo>
                    <a:pt x="2441" y="3228"/>
                    <a:pt x="3382" y="3144"/>
                    <a:pt x="4632" y="3144"/>
                  </a:cubicBezTo>
                  <a:cubicBezTo>
                    <a:pt x="5894" y="3144"/>
                    <a:pt x="6811" y="2727"/>
                    <a:pt x="6835" y="2489"/>
                  </a:cubicBezTo>
                  <a:cubicBezTo>
                    <a:pt x="6858" y="2239"/>
                    <a:pt x="6525" y="1954"/>
                    <a:pt x="6382" y="1965"/>
                  </a:cubicBezTo>
                  <a:cubicBezTo>
                    <a:pt x="6239" y="1977"/>
                    <a:pt x="4977" y="1763"/>
                    <a:pt x="4799" y="1680"/>
                  </a:cubicBezTo>
                  <a:cubicBezTo>
                    <a:pt x="4632" y="1608"/>
                    <a:pt x="3703" y="60"/>
                    <a:pt x="3191" y="37"/>
                  </a:cubicBezTo>
                  <a:cubicBezTo>
                    <a:pt x="2679" y="1"/>
                    <a:pt x="2525" y="763"/>
                    <a:pt x="2096" y="858"/>
                  </a:cubicBezTo>
                  <a:cubicBezTo>
                    <a:pt x="1286" y="1049"/>
                    <a:pt x="953" y="430"/>
                    <a:pt x="953" y="430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70" name="Google Shape;470;p40"/>
          <p:cNvGrpSpPr/>
          <p:nvPr/>
        </p:nvGrpSpPr>
        <p:grpSpPr>
          <a:xfrm>
            <a:off x="6417150" y="2072555"/>
            <a:ext cx="2013752" cy="2495122"/>
            <a:chOff x="6417150" y="2072555"/>
            <a:chExt cx="2013752" cy="2495122"/>
          </a:xfrm>
        </p:grpSpPr>
        <p:sp>
          <p:nvSpPr>
            <p:cNvPr id="471" name="Google Shape;471;p40"/>
            <p:cNvSpPr/>
            <p:nvPr/>
          </p:nvSpPr>
          <p:spPr>
            <a:xfrm>
              <a:off x="6417150" y="4008586"/>
              <a:ext cx="200538" cy="374983"/>
            </a:xfrm>
            <a:custGeom>
              <a:avLst/>
              <a:gdLst/>
              <a:ahLst/>
              <a:cxnLst/>
              <a:rect l="l" t="t" r="r" b="b"/>
              <a:pathLst>
                <a:path w="2490" h="4656" extrusionOk="0">
                  <a:moveTo>
                    <a:pt x="2275" y="667"/>
                  </a:moveTo>
                  <a:cubicBezTo>
                    <a:pt x="2239" y="322"/>
                    <a:pt x="1489" y="500"/>
                    <a:pt x="1061" y="250"/>
                  </a:cubicBezTo>
                  <a:cubicBezTo>
                    <a:pt x="620" y="0"/>
                    <a:pt x="382" y="179"/>
                    <a:pt x="239" y="810"/>
                  </a:cubicBezTo>
                  <a:cubicBezTo>
                    <a:pt x="96" y="1429"/>
                    <a:pt x="37" y="2394"/>
                    <a:pt x="25" y="2846"/>
                  </a:cubicBezTo>
                  <a:cubicBezTo>
                    <a:pt x="1" y="3298"/>
                    <a:pt x="537" y="4560"/>
                    <a:pt x="787" y="4608"/>
                  </a:cubicBezTo>
                  <a:cubicBezTo>
                    <a:pt x="1049" y="4656"/>
                    <a:pt x="1477" y="4144"/>
                    <a:pt x="1501" y="3953"/>
                  </a:cubicBezTo>
                  <a:cubicBezTo>
                    <a:pt x="1537" y="3763"/>
                    <a:pt x="1453" y="3036"/>
                    <a:pt x="1608" y="2894"/>
                  </a:cubicBezTo>
                  <a:cubicBezTo>
                    <a:pt x="1751" y="2739"/>
                    <a:pt x="2251" y="2001"/>
                    <a:pt x="2370" y="1560"/>
                  </a:cubicBezTo>
                  <a:cubicBezTo>
                    <a:pt x="2489" y="1131"/>
                    <a:pt x="2275" y="667"/>
                    <a:pt x="2275" y="667"/>
                  </a:cubicBezTo>
                  <a:close/>
                </a:path>
              </a:pathLst>
            </a:custGeom>
            <a:solidFill>
              <a:srgbClr val="58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560023" y="3222303"/>
              <a:ext cx="928356" cy="912007"/>
            </a:xfrm>
            <a:custGeom>
              <a:avLst/>
              <a:gdLst/>
              <a:ahLst/>
              <a:cxnLst/>
              <a:rect l="l" t="t" r="r" b="b"/>
              <a:pathLst>
                <a:path w="11527" h="11324" extrusionOk="0">
                  <a:moveTo>
                    <a:pt x="11526" y="1870"/>
                  </a:moveTo>
                  <a:cubicBezTo>
                    <a:pt x="11181" y="3822"/>
                    <a:pt x="8812" y="8644"/>
                    <a:pt x="7990" y="9037"/>
                  </a:cubicBezTo>
                  <a:cubicBezTo>
                    <a:pt x="7168" y="9430"/>
                    <a:pt x="4406" y="8906"/>
                    <a:pt x="596" y="11323"/>
                  </a:cubicBezTo>
                  <a:cubicBezTo>
                    <a:pt x="596" y="11323"/>
                    <a:pt x="1" y="11156"/>
                    <a:pt x="501" y="10430"/>
                  </a:cubicBezTo>
                  <a:cubicBezTo>
                    <a:pt x="501" y="10430"/>
                    <a:pt x="620" y="10597"/>
                    <a:pt x="1394" y="9787"/>
                  </a:cubicBezTo>
                  <a:cubicBezTo>
                    <a:pt x="2168" y="8978"/>
                    <a:pt x="4049" y="6668"/>
                    <a:pt x="6121" y="7275"/>
                  </a:cubicBezTo>
                  <a:cubicBezTo>
                    <a:pt x="6121" y="7275"/>
                    <a:pt x="6537" y="7204"/>
                    <a:pt x="6776" y="6644"/>
                  </a:cubicBezTo>
                  <a:cubicBezTo>
                    <a:pt x="7002" y="6084"/>
                    <a:pt x="7442" y="2739"/>
                    <a:pt x="7692" y="1370"/>
                  </a:cubicBezTo>
                  <a:cubicBezTo>
                    <a:pt x="7942" y="0"/>
                    <a:pt x="11526" y="1870"/>
                    <a:pt x="11526" y="1870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103729" y="3118732"/>
              <a:ext cx="254176" cy="342365"/>
            </a:xfrm>
            <a:custGeom>
              <a:avLst/>
              <a:gdLst/>
              <a:ahLst/>
              <a:cxnLst/>
              <a:rect l="l" t="t" r="r" b="b"/>
              <a:pathLst>
                <a:path w="3156" h="4251" extrusionOk="0">
                  <a:moveTo>
                    <a:pt x="1239" y="0"/>
                  </a:moveTo>
                  <a:cubicBezTo>
                    <a:pt x="548" y="810"/>
                    <a:pt x="584" y="1132"/>
                    <a:pt x="548" y="1739"/>
                  </a:cubicBezTo>
                  <a:cubicBezTo>
                    <a:pt x="525" y="2191"/>
                    <a:pt x="429" y="2751"/>
                    <a:pt x="215" y="2882"/>
                  </a:cubicBezTo>
                  <a:cubicBezTo>
                    <a:pt x="1" y="3025"/>
                    <a:pt x="1656" y="4251"/>
                    <a:pt x="2406" y="3418"/>
                  </a:cubicBezTo>
                  <a:cubicBezTo>
                    <a:pt x="3156" y="2596"/>
                    <a:pt x="2406" y="429"/>
                    <a:pt x="2406" y="429"/>
                  </a:cubicBezTo>
                  <a:close/>
                </a:path>
              </a:pathLst>
            </a:custGeom>
            <a:solidFill>
              <a:srgbClr val="58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7540965" y="3092799"/>
              <a:ext cx="126685" cy="91249"/>
            </a:xfrm>
            <a:custGeom>
              <a:avLst/>
              <a:gdLst/>
              <a:ahLst/>
              <a:cxnLst/>
              <a:rect l="l" t="t" r="r" b="b"/>
              <a:pathLst>
                <a:path w="1573" h="1133" extrusionOk="0">
                  <a:moveTo>
                    <a:pt x="1525" y="441"/>
                  </a:moveTo>
                  <a:cubicBezTo>
                    <a:pt x="1573" y="763"/>
                    <a:pt x="263" y="1132"/>
                    <a:pt x="263" y="1132"/>
                  </a:cubicBezTo>
                  <a:cubicBezTo>
                    <a:pt x="263" y="1132"/>
                    <a:pt x="1" y="251"/>
                    <a:pt x="1" y="239"/>
                  </a:cubicBezTo>
                  <a:cubicBezTo>
                    <a:pt x="1" y="227"/>
                    <a:pt x="1477" y="1"/>
                    <a:pt x="1525" y="441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7251434" y="3393927"/>
              <a:ext cx="178391" cy="63061"/>
            </a:xfrm>
            <a:custGeom>
              <a:avLst/>
              <a:gdLst/>
              <a:ahLst/>
              <a:cxnLst/>
              <a:rect l="l" t="t" r="r" b="b"/>
              <a:pathLst>
                <a:path w="2215" h="783" extrusionOk="0">
                  <a:moveTo>
                    <a:pt x="2084" y="1"/>
                  </a:moveTo>
                  <a:cubicBezTo>
                    <a:pt x="2084" y="1"/>
                    <a:pt x="0" y="310"/>
                    <a:pt x="346" y="608"/>
                  </a:cubicBezTo>
                  <a:cubicBezTo>
                    <a:pt x="502" y="741"/>
                    <a:pt x="817" y="782"/>
                    <a:pt x="1145" y="782"/>
                  </a:cubicBezTo>
                  <a:cubicBezTo>
                    <a:pt x="1664" y="782"/>
                    <a:pt x="2215" y="679"/>
                    <a:pt x="2215" y="679"/>
                  </a:cubicBezTo>
                  <a:lnTo>
                    <a:pt x="2084" y="1"/>
                  </a:lnTo>
                  <a:close/>
                </a:path>
              </a:pathLst>
            </a:custGeom>
            <a:solidFill>
              <a:srgbClr val="1E3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8060751" y="4192694"/>
              <a:ext cx="370150" cy="374983"/>
            </a:xfrm>
            <a:custGeom>
              <a:avLst/>
              <a:gdLst/>
              <a:ahLst/>
              <a:cxnLst/>
              <a:rect l="l" t="t" r="r" b="b"/>
              <a:pathLst>
                <a:path w="4596" h="4656" extrusionOk="0">
                  <a:moveTo>
                    <a:pt x="191" y="2786"/>
                  </a:moveTo>
                  <a:cubicBezTo>
                    <a:pt x="0" y="2798"/>
                    <a:pt x="298" y="3620"/>
                    <a:pt x="929" y="4132"/>
                  </a:cubicBezTo>
                  <a:cubicBezTo>
                    <a:pt x="1572" y="4656"/>
                    <a:pt x="2000" y="3894"/>
                    <a:pt x="2203" y="3644"/>
                  </a:cubicBezTo>
                  <a:cubicBezTo>
                    <a:pt x="2393" y="3406"/>
                    <a:pt x="2489" y="3227"/>
                    <a:pt x="3310" y="2715"/>
                  </a:cubicBezTo>
                  <a:cubicBezTo>
                    <a:pt x="4132" y="2203"/>
                    <a:pt x="4596" y="1286"/>
                    <a:pt x="4417" y="643"/>
                  </a:cubicBezTo>
                  <a:cubicBezTo>
                    <a:pt x="4239" y="0"/>
                    <a:pt x="3310" y="1001"/>
                    <a:pt x="3191" y="1001"/>
                  </a:cubicBezTo>
                  <a:cubicBezTo>
                    <a:pt x="3072" y="1001"/>
                    <a:pt x="905" y="1120"/>
                    <a:pt x="762" y="1822"/>
                  </a:cubicBezTo>
                  <a:cubicBezTo>
                    <a:pt x="619" y="2536"/>
                    <a:pt x="310" y="2786"/>
                    <a:pt x="191" y="2786"/>
                  </a:cubicBezTo>
                  <a:close/>
                </a:path>
              </a:pathLst>
            </a:custGeom>
            <a:solidFill>
              <a:srgbClr val="58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7350172" y="3244370"/>
              <a:ext cx="772032" cy="1188089"/>
            </a:xfrm>
            <a:custGeom>
              <a:avLst/>
              <a:gdLst/>
              <a:ahLst/>
              <a:cxnLst/>
              <a:rect l="l" t="t" r="r" b="b"/>
              <a:pathLst>
                <a:path w="9586" h="14752" extrusionOk="0">
                  <a:moveTo>
                    <a:pt x="4620" y="1917"/>
                  </a:moveTo>
                  <a:cubicBezTo>
                    <a:pt x="6049" y="4882"/>
                    <a:pt x="6382" y="6549"/>
                    <a:pt x="6490" y="7442"/>
                  </a:cubicBezTo>
                  <a:cubicBezTo>
                    <a:pt x="6597" y="8334"/>
                    <a:pt x="9585" y="13609"/>
                    <a:pt x="9585" y="13609"/>
                  </a:cubicBezTo>
                  <a:cubicBezTo>
                    <a:pt x="9502" y="13823"/>
                    <a:pt x="9538" y="14561"/>
                    <a:pt x="9383" y="14657"/>
                  </a:cubicBezTo>
                  <a:cubicBezTo>
                    <a:pt x="9228" y="14752"/>
                    <a:pt x="9014" y="14561"/>
                    <a:pt x="9014" y="14561"/>
                  </a:cubicBezTo>
                  <a:cubicBezTo>
                    <a:pt x="9014" y="14561"/>
                    <a:pt x="8490" y="13514"/>
                    <a:pt x="7490" y="12561"/>
                  </a:cubicBezTo>
                  <a:cubicBezTo>
                    <a:pt x="6478" y="11609"/>
                    <a:pt x="4799" y="11418"/>
                    <a:pt x="4620" y="7811"/>
                  </a:cubicBezTo>
                  <a:cubicBezTo>
                    <a:pt x="4620" y="7811"/>
                    <a:pt x="4418" y="6941"/>
                    <a:pt x="2489" y="4941"/>
                  </a:cubicBezTo>
                  <a:cubicBezTo>
                    <a:pt x="560" y="2929"/>
                    <a:pt x="1" y="750"/>
                    <a:pt x="1" y="750"/>
                  </a:cubicBezTo>
                  <a:lnTo>
                    <a:pt x="3656" y="0"/>
                  </a:ln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7226467" y="3082248"/>
              <a:ext cx="495869" cy="360647"/>
            </a:xfrm>
            <a:custGeom>
              <a:avLst/>
              <a:gdLst/>
              <a:ahLst/>
              <a:cxnLst/>
              <a:rect l="l" t="t" r="r" b="b"/>
              <a:pathLst>
                <a:path w="6157" h="4478" extrusionOk="0">
                  <a:moveTo>
                    <a:pt x="4537" y="620"/>
                  </a:moveTo>
                  <a:cubicBezTo>
                    <a:pt x="5037" y="1751"/>
                    <a:pt x="6156" y="3930"/>
                    <a:pt x="6156" y="3930"/>
                  </a:cubicBezTo>
                  <a:cubicBezTo>
                    <a:pt x="6156" y="3930"/>
                    <a:pt x="5501" y="4263"/>
                    <a:pt x="4775" y="3394"/>
                  </a:cubicBezTo>
                  <a:cubicBezTo>
                    <a:pt x="4775" y="3394"/>
                    <a:pt x="4716" y="4156"/>
                    <a:pt x="3334" y="4287"/>
                  </a:cubicBezTo>
                  <a:cubicBezTo>
                    <a:pt x="1953" y="4406"/>
                    <a:pt x="691" y="4192"/>
                    <a:pt x="656" y="4478"/>
                  </a:cubicBezTo>
                  <a:cubicBezTo>
                    <a:pt x="656" y="4478"/>
                    <a:pt x="358" y="4287"/>
                    <a:pt x="537" y="3859"/>
                  </a:cubicBezTo>
                  <a:cubicBezTo>
                    <a:pt x="715" y="3430"/>
                    <a:pt x="608" y="2799"/>
                    <a:pt x="548" y="2632"/>
                  </a:cubicBezTo>
                  <a:cubicBezTo>
                    <a:pt x="501" y="2477"/>
                    <a:pt x="1" y="1418"/>
                    <a:pt x="763" y="703"/>
                  </a:cubicBezTo>
                  <a:cubicBezTo>
                    <a:pt x="1525" y="1"/>
                    <a:pt x="4537" y="620"/>
                    <a:pt x="4537" y="620"/>
                  </a:cubicBezTo>
                  <a:close/>
                </a:path>
              </a:pathLst>
            </a:custGeom>
            <a:solidFill>
              <a:srgbClr val="58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7558280" y="2547240"/>
              <a:ext cx="189907" cy="293479"/>
            </a:xfrm>
            <a:custGeom>
              <a:avLst/>
              <a:gdLst/>
              <a:ahLst/>
              <a:cxnLst/>
              <a:rect l="l" t="t" r="r" b="b"/>
              <a:pathLst>
                <a:path w="2358" h="3644" extrusionOk="0">
                  <a:moveTo>
                    <a:pt x="405" y="3644"/>
                  </a:moveTo>
                  <a:cubicBezTo>
                    <a:pt x="405" y="3644"/>
                    <a:pt x="893" y="2655"/>
                    <a:pt x="1096" y="2393"/>
                  </a:cubicBezTo>
                  <a:cubicBezTo>
                    <a:pt x="1096" y="2393"/>
                    <a:pt x="1155" y="2346"/>
                    <a:pt x="1310" y="2393"/>
                  </a:cubicBezTo>
                  <a:cubicBezTo>
                    <a:pt x="1477" y="2453"/>
                    <a:pt x="2358" y="1381"/>
                    <a:pt x="2358" y="1298"/>
                  </a:cubicBezTo>
                  <a:cubicBezTo>
                    <a:pt x="2358" y="1227"/>
                    <a:pt x="2262" y="834"/>
                    <a:pt x="2036" y="691"/>
                  </a:cubicBezTo>
                  <a:cubicBezTo>
                    <a:pt x="1798" y="548"/>
                    <a:pt x="1739" y="334"/>
                    <a:pt x="1500" y="322"/>
                  </a:cubicBezTo>
                  <a:cubicBezTo>
                    <a:pt x="1250" y="322"/>
                    <a:pt x="1131" y="298"/>
                    <a:pt x="1012" y="488"/>
                  </a:cubicBezTo>
                  <a:cubicBezTo>
                    <a:pt x="905" y="679"/>
                    <a:pt x="822" y="762"/>
                    <a:pt x="822" y="762"/>
                  </a:cubicBezTo>
                  <a:cubicBezTo>
                    <a:pt x="822" y="762"/>
                    <a:pt x="917" y="346"/>
                    <a:pt x="786" y="179"/>
                  </a:cubicBezTo>
                  <a:cubicBezTo>
                    <a:pt x="643" y="0"/>
                    <a:pt x="465" y="119"/>
                    <a:pt x="477" y="179"/>
                  </a:cubicBezTo>
                  <a:cubicBezTo>
                    <a:pt x="477" y="238"/>
                    <a:pt x="524" y="608"/>
                    <a:pt x="441" y="786"/>
                  </a:cubicBezTo>
                  <a:cubicBezTo>
                    <a:pt x="357" y="953"/>
                    <a:pt x="274" y="1370"/>
                    <a:pt x="619" y="1691"/>
                  </a:cubicBezTo>
                  <a:cubicBezTo>
                    <a:pt x="619" y="1691"/>
                    <a:pt x="596" y="1953"/>
                    <a:pt x="298" y="2227"/>
                  </a:cubicBezTo>
                  <a:cubicBezTo>
                    <a:pt x="0" y="2501"/>
                    <a:pt x="405" y="3644"/>
                    <a:pt x="405" y="3644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7322387" y="2207776"/>
              <a:ext cx="254176" cy="281076"/>
            </a:xfrm>
            <a:custGeom>
              <a:avLst/>
              <a:gdLst/>
              <a:ahLst/>
              <a:cxnLst/>
              <a:rect l="l" t="t" r="r" b="b"/>
              <a:pathLst>
                <a:path w="3156" h="3490" extrusionOk="0">
                  <a:moveTo>
                    <a:pt x="1322" y="858"/>
                  </a:moveTo>
                  <a:cubicBezTo>
                    <a:pt x="1239" y="1477"/>
                    <a:pt x="334" y="2644"/>
                    <a:pt x="0" y="3037"/>
                  </a:cubicBezTo>
                  <a:cubicBezTo>
                    <a:pt x="0" y="3037"/>
                    <a:pt x="905" y="2929"/>
                    <a:pt x="1822" y="3489"/>
                  </a:cubicBezTo>
                  <a:cubicBezTo>
                    <a:pt x="1822" y="3489"/>
                    <a:pt x="2084" y="2477"/>
                    <a:pt x="3036" y="1727"/>
                  </a:cubicBezTo>
                  <a:cubicBezTo>
                    <a:pt x="3036" y="1727"/>
                    <a:pt x="3156" y="489"/>
                    <a:pt x="2251" y="239"/>
                  </a:cubicBezTo>
                  <a:cubicBezTo>
                    <a:pt x="1334" y="1"/>
                    <a:pt x="1322" y="858"/>
                    <a:pt x="1322" y="858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7184266" y="2441737"/>
              <a:ext cx="479520" cy="782583"/>
            </a:xfrm>
            <a:custGeom>
              <a:avLst/>
              <a:gdLst/>
              <a:ahLst/>
              <a:cxnLst/>
              <a:rect l="l" t="t" r="r" b="b"/>
              <a:pathLst>
                <a:path w="5954" h="9717" extrusionOk="0">
                  <a:moveTo>
                    <a:pt x="1715" y="132"/>
                  </a:moveTo>
                  <a:cubicBezTo>
                    <a:pt x="263" y="334"/>
                    <a:pt x="1" y="2299"/>
                    <a:pt x="656" y="3537"/>
                  </a:cubicBezTo>
                  <a:cubicBezTo>
                    <a:pt x="1322" y="4775"/>
                    <a:pt x="1430" y="6716"/>
                    <a:pt x="239" y="8406"/>
                  </a:cubicBezTo>
                  <a:cubicBezTo>
                    <a:pt x="239" y="8406"/>
                    <a:pt x="560" y="9716"/>
                    <a:pt x="2489" y="9264"/>
                  </a:cubicBezTo>
                  <a:cubicBezTo>
                    <a:pt x="3858" y="8930"/>
                    <a:pt x="5942" y="8133"/>
                    <a:pt x="5954" y="8525"/>
                  </a:cubicBezTo>
                  <a:cubicBezTo>
                    <a:pt x="5954" y="8525"/>
                    <a:pt x="5775" y="7811"/>
                    <a:pt x="5502" y="7537"/>
                  </a:cubicBezTo>
                  <a:cubicBezTo>
                    <a:pt x="5228" y="7263"/>
                    <a:pt x="4954" y="4942"/>
                    <a:pt x="5073" y="4311"/>
                  </a:cubicBezTo>
                  <a:cubicBezTo>
                    <a:pt x="5204" y="3680"/>
                    <a:pt x="5382" y="2799"/>
                    <a:pt x="3537" y="584"/>
                  </a:cubicBezTo>
                  <a:cubicBezTo>
                    <a:pt x="3537" y="584"/>
                    <a:pt x="2680" y="1"/>
                    <a:pt x="1715" y="132"/>
                  </a:cubicBezTo>
                  <a:close/>
                </a:path>
              </a:pathLst>
            </a:custGeom>
            <a:solidFill>
              <a:srgbClr val="FCD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6966655" y="2083105"/>
              <a:ext cx="439252" cy="342445"/>
            </a:xfrm>
            <a:custGeom>
              <a:avLst/>
              <a:gdLst/>
              <a:ahLst/>
              <a:cxnLst/>
              <a:rect l="l" t="t" r="r" b="b"/>
              <a:pathLst>
                <a:path w="5454" h="4252" extrusionOk="0">
                  <a:moveTo>
                    <a:pt x="5120" y="596"/>
                  </a:moveTo>
                  <a:cubicBezTo>
                    <a:pt x="5084" y="382"/>
                    <a:pt x="4906" y="179"/>
                    <a:pt x="4691" y="132"/>
                  </a:cubicBezTo>
                  <a:cubicBezTo>
                    <a:pt x="4465" y="84"/>
                    <a:pt x="4227" y="167"/>
                    <a:pt x="4096" y="358"/>
                  </a:cubicBezTo>
                  <a:cubicBezTo>
                    <a:pt x="4024" y="453"/>
                    <a:pt x="3965" y="584"/>
                    <a:pt x="3846" y="572"/>
                  </a:cubicBezTo>
                  <a:cubicBezTo>
                    <a:pt x="3703" y="560"/>
                    <a:pt x="3679" y="382"/>
                    <a:pt x="3620" y="263"/>
                  </a:cubicBezTo>
                  <a:cubicBezTo>
                    <a:pt x="3524" y="84"/>
                    <a:pt x="3310" y="1"/>
                    <a:pt x="3108" y="13"/>
                  </a:cubicBezTo>
                  <a:cubicBezTo>
                    <a:pt x="2905" y="25"/>
                    <a:pt x="2727" y="120"/>
                    <a:pt x="2548" y="215"/>
                  </a:cubicBezTo>
                  <a:cubicBezTo>
                    <a:pt x="2393" y="298"/>
                    <a:pt x="2227" y="394"/>
                    <a:pt x="2096" y="536"/>
                  </a:cubicBezTo>
                  <a:cubicBezTo>
                    <a:pt x="1977" y="679"/>
                    <a:pt x="1893" y="858"/>
                    <a:pt x="1905" y="1048"/>
                  </a:cubicBezTo>
                  <a:cubicBezTo>
                    <a:pt x="1917" y="1263"/>
                    <a:pt x="2072" y="1501"/>
                    <a:pt x="1953" y="1679"/>
                  </a:cubicBezTo>
                  <a:cubicBezTo>
                    <a:pt x="1893" y="1775"/>
                    <a:pt x="1786" y="1822"/>
                    <a:pt x="1679" y="1834"/>
                  </a:cubicBezTo>
                  <a:cubicBezTo>
                    <a:pt x="1572" y="1846"/>
                    <a:pt x="1453" y="1834"/>
                    <a:pt x="1346" y="1834"/>
                  </a:cubicBezTo>
                  <a:cubicBezTo>
                    <a:pt x="845" y="1834"/>
                    <a:pt x="357" y="2168"/>
                    <a:pt x="179" y="2632"/>
                  </a:cubicBezTo>
                  <a:cubicBezTo>
                    <a:pt x="0" y="3108"/>
                    <a:pt x="155" y="3680"/>
                    <a:pt x="536" y="4013"/>
                  </a:cubicBezTo>
                  <a:cubicBezTo>
                    <a:pt x="691" y="4156"/>
                    <a:pt x="905" y="4251"/>
                    <a:pt x="1107" y="4215"/>
                  </a:cubicBezTo>
                  <a:cubicBezTo>
                    <a:pt x="1322" y="4168"/>
                    <a:pt x="1488" y="3989"/>
                    <a:pt x="1560" y="3787"/>
                  </a:cubicBezTo>
                  <a:cubicBezTo>
                    <a:pt x="1643" y="3596"/>
                    <a:pt x="1655" y="3370"/>
                    <a:pt x="1655" y="3156"/>
                  </a:cubicBezTo>
                  <a:cubicBezTo>
                    <a:pt x="1655" y="2977"/>
                    <a:pt x="1655" y="2799"/>
                    <a:pt x="1738" y="2644"/>
                  </a:cubicBezTo>
                  <a:cubicBezTo>
                    <a:pt x="1822" y="2489"/>
                    <a:pt x="2024" y="2382"/>
                    <a:pt x="2179" y="2465"/>
                  </a:cubicBezTo>
                  <a:cubicBezTo>
                    <a:pt x="2358" y="2561"/>
                    <a:pt x="2346" y="2811"/>
                    <a:pt x="2417" y="3001"/>
                  </a:cubicBezTo>
                  <a:cubicBezTo>
                    <a:pt x="2524" y="3263"/>
                    <a:pt x="2810" y="3430"/>
                    <a:pt x="3096" y="3418"/>
                  </a:cubicBezTo>
                  <a:cubicBezTo>
                    <a:pt x="3382" y="3406"/>
                    <a:pt x="3655" y="3239"/>
                    <a:pt x="3810" y="3001"/>
                  </a:cubicBezTo>
                  <a:cubicBezTo>
                    <a:pt x="3977" y="2763"/>
                    <a:pt x="4036" y="2477"/>
                    <a:pt x="4036" y="2191"/>
                  </a:cubicBezTo>
                  <a:cubicBezTo>
                    <a:pt x="4036" y="2096"/>
                    <a:pt x="4024" y="2001"/>
                    <a:pt x="4060" y="1918"/>
                  </a:cubicBezTo>
                  <a:cubicBezTo>
                    <a:pt x="4108" y="1834"/>
                    <a:pt x="4203" y="1775"/>
                    <a:pt x="4286" y="1822"/>
                  </a:cubicBezTo>
                  <a:cubicBezTo>
                    <a:pt x="4382" y="1858"/>
                    <a:pt x="4382" y="1989"/>
                    <a:pt x="4453" y="2060"/>
                  </a:cubicBezTo>
                  <a:cubicBezTo>
                    <a:pt x="4548" y="2156"/>
                    <a:pt x="4739" y="2084"/>
                    <a:pt x="4822" y="1965"/>
                  </a:cubicBezTo>
                  <a:cubicBezTo>
                    <a:pt x="4906" y="1846"/>
                    <a:pt x="4929" y="1703"/>
                    <a:pt x="5001" y="1572"/>
                  </a:cubicBezTo>
                  <a:cubicBezTo>
                    <a:pt x="5072" y="1453"/>
                    <a:pt x="5215" y="1358"/>
                    <a:pt x="5358" y="1406"/>
                  </a:cubicBezTo>
                  <a:cubicBezTo>
                    <a:pt x="5453" y="1239"/>
                    <a:pt x="5382" y="1168"/>
                    <a:pt x="5275" y="1072"/>
                  </a:cubicBezTo>
                  <a:cubicBezTo>
                    <a:pt x="5120" y="929"/>
                    <a:pt x="5156" y="787"/>
                    <a:pt x="5120" y="596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7638817" y="2176850"/>
              <a:ext cx="110739" cy="50578"/>
            </a:xfrm>
            <a:custGeom>
              <a:avLst/>
              <a:gdLst/>
              <a:ahLst/>
              <a:cxnLst/>
              <a:rect l="l" t="t" r="r" b="b"/>
              <a:pathLst>
                <a:path w="1375" h="628" extrusionOk="0">
                  <a:moveTo>
                    <a:pt x="1248" y="0"/>
                  </a:moveTo>
                  <a:cubicBezTo>
                    <a:pt x="913" y="0"/>
                    <a:pt x="0" y="265"/>
                    <a:pt x="0" y="265"/>
                  </a:cubicBezTo>
                  <a:lnTo>
                    <a:pt x="12" y="623"/>
                  </a:lnTo>
                  <a:cubicBezTo>
                    <a:pt x="58" y="626"/>
                    <a:pt x="103" y="628"/>
                    <a:pt x="148" y="628"/>
                  </a:cubicBezTo>
                  <a:cubicBezTo>
                    <a:pt x="833" y="628"/>
                    <a:pt x="1358" y="219"/>
                    <a:pt x="1370" y="51"/>
                  </a:cubicBezTo>
                  <a:cubicBezTo>
                    <a:pt x="1374" y="15"/>
                    <a:pt x="1327" y="0"/>
                    <a:pt x="1248" y="0"/>
                  </a:cubicBezTo>
                  <a:close/>
                </a:path>
              </a:pathLst>
            </a:custGeom>
            <a:solidFill>
              <a:srgbClr val="E96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7406790" y="2152125"/>
              <a:ext cx="167840" cy="191921"/>
            </a:xfrm>
            <a:custGeom>
              <a:avLst/>
              <a:gdLst/>
              <a:ahLst/>
              <a:cxnLst/>
              <a:rect l="l" t="t" r="r" b="b"/>
              <a:pathLst>
                <a:path w="2084" h="2383" extrusionOk="0">
                  <a:moveTo>
                    <a:pt x="72" y="1180"/>
                  </a:moveTo>
                  <a:cubicBezTo>
                    <a:pt x="0" y="1346"/>
                    <a:pt x="48" y="1596"/>
                    <a:pt x="119" y="1858"/>
                  </a:cubicBezTo>
                  <a:cubicBezTo>
                    <a:pt x="179" y="2132"/>
                    <a:pt x="345" y="2073"/>
                    <a:pt x="524" y="2227"/>
                  </a:cubicBezTo>
                  <a:cubicBezTo>
                    <a:pt x="714" y="2382"/>
                    <a:pt x="965" y="1680"/>
                    <a:pt x="1000" y="1394"/>
                  </a:cubicBezTo>
                  <a:cubicBezTo>
                    <a:pt x="1048" y="1108"/>
                    <a:pt x="1393" y="1501"/>
                    <a:pt x="1643" y="1287"/>
                  </a:cubicBezTo>
                  <a:cubicBezTo>
                    <a:pt x="1881" y="1061"/>
                    <a:pt x="2084" y="549"/>
                    <a:pt x="2060" y="394"/>
                  </a:cubicBezTo>
                  <a:cubicBezTo>
                    <a:pt x="2024" y="251"/>
                    <a:pt x="595" y="1"/>
                    <a:pt x="72" y="1180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7462361" y="2183776"/>
              <a:ext cx="186122" cy="190954"/>
            </a:xfrm>
            <a:custGeom>
              <a:avLst/>
              <a:gdLst/>
              <a:ahLst/>
              <a:cxnLst/>
              <a:rect l="l" t="t" r="r" b="b"/>
              <a:pathLst>
                <a:path w="2311" h="2371" extrusionOk="0">
                  <a:moveTo>
                    <a:pt x="1370" y="1"/>
                  </a:moveTo>
                  <a:cubicBezTo>
                    <a:pt x="1144" y="132"/>
                    <a:pt x="1084" y="382"/>
                    <a:pt x="1048" y="596"/>
                  </a:cubicBezTo>
                  <a:cubicBezTo>
                    <a:pt x="1013" y="810"/>
                    <a:pt x="703" y="882"/>
                    <a:pt x="560" y="691"/>
                  </a:cubicBezTo>
                  <a:cubicBezTo>
                    <a:pt x="429" y="501"/>
                    <a:pt x="251" y="465"/>
                    <a:pt x="132" y="584"/>
                  </a:cubicBezTo>
                  <a:cubicBezTo>
                    <a:pt x="1" y="691"/>
                    <a:pt x="191" y="1144"/>
                    <a:pt x="394" y="1180"/>
                  </a:cubicBezTo>
                  <a:cubicBezTo>
                    <a:pt x="584" y="1215"/>
                    <a:pt x="584" y="1061"/>
                    <a:pt x="620" y="1049"/>
                  </a:cubicBezTo>
                  <a:cubicBezTo>
                    <a:pt x="667" y="1037"/>
                    <a:pt x="632" y="1227"/>
                    <a:pt x="727" y="1596"/>
                  </a:cubicBezTo>
                  <a:cubicBezTo>
                    <a:pt x="822" y="1965"/>
                    <a:pt x="1191" y="2370"/>
                    <a:pt x="1501" y="2287"/>
                  </a:cubicBezTo>
                  <a:cubicBezTo>
                    <a:pt x="1810" y="2203"/>
                    <a:pt x="2013" y="1703"/>
                    <a:pt x="2025" y="1572"/>
                  </a:cubicBezTo>
                  <a:cubicBezTo>
                    <a:pt x="2049" y="1453"/>
                    <a:pt x="2263" y="1501"/>
                    <a:pt x="2287" y="1406"/>
                  </a:cubicBezTo>
                  <a:cubicBezTo>
                    <a:pt x="2310" y="1322"/>
                    <a:pt x="2120" y="1084"/>
                    <a:pt x="2144" y="1001"/>
                  </a:cubicBezTo>
                  <a:cubicBezTo>
                    <a:pt x="2180" y="918"/>
                    <a:pt x="2287" y="894"/>
                    <a:pt x="2287" y="346"/>
                  </a:cubicBezTo>
                  <a:cubicBezTo>
                    <a:pt x="2287" y="346"/>
                    <a:pt x="1870" y="382"/>
                    <a:pt x="1370" y="1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7372240" y="2072555"/>
              <a:ext cx="377882" cy="181290"/>
            </a:xfrm>
            <a:custGeom>
              <a:avLst/>
              <a:gdLst/>
              <a:ahLst/>
              <a:cxnLst/>
              <a:rect l="l" t="t" r="r" b="b"/>
              <a:pathLst>
                <a:path w="4692" h="2251" extrusionOk="0">
                  <a:moveTo>
                    <a:pt x="477" y="2251"/>
                  </a:moveTo>
                  <a:cubicBezTo>
                    <a:pt x="358" y="2168"/>
                    <a:pt x="322" y="1775"/>
                    <a:pt x="227" y="1620"/>
                  </a:cubicBezTo>
                  <a:cubicBezTo>
                    <a:pt x="131" y="1465"/>
                    <a:pt x="0" y="1084"/>
                    <a:pt x="905" y="560"/>
                  </a:cubicBezTo>
                  <a:cubicBezTo>
                    <a:pt x="1798" y="25"/>
                    <a:pt x="2394" y="1"/>
                    <a:pt x="2632" y="191"/>
                  </a:cubicBezTo>
                  <a:cubicBezTo>
                    <a:pt x="2858" y="370"/>
                    <a:pt x="3334" y="834"/>
                    <a:pt x="3406" y="977"/>
                  </a:cubicBezTo>
                  <a:cubicBezTo>
                    <a:pt x="3406" y="977"/>
                    <a:pt x="3739" y="1096"/>
                    <a:pt x="4191" y="1120"/>
                  </a:cubicBezTo>
                  <a:cubicBezTo>
                    <a:pt x="4632" y="1144"/>
                    <a:pt x="4692" y="1215"/>
                    <a:pt x="4680" y="1346"/>
                  </a:cubicBezTo>
                  <a:cubicBezTo>
                    <a:pt x="4680" y="1346"/>
                    <a:pt x="4680" y="1275"/>
                    <a:pt x="4513" y="1382"/>
                  </a:cubicBezTo>
                  <a:cubicBezTo>
                    <a:pt x="4287" y="1549"/>
                    <a:pt x="3965" y="1691"/>
                    <a:pt x="3406" y="1727"/>
                  </a:cubicBezTo>
                  <a:cubicBezTo>
                    <a:pt x="2858" y="1763"/>
                    <a:pt x="2489" y="1382"/>
                    <a:pt x="2489" y="1382"/>
                  </a:cubicBezTo>
                  <a:cubicBezTo>
                    <a:pt x="2489" y="1382"/>
                    <a:pt x="1584" y="1596"/>
                    <a:pt x="477" y="2251"/>
                  </a:cubicBezTo>
                  <a:close/>
                </a:path>
              </a:pathLst>
            </a:custGeom>
            <a:solidFill>
              <a:srgbClr val="ED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7202548" y="2565442"/>
              <a:ext cx="119920" cy="150605"/>
            </a:xfrm>
            <a:custGeom>
              <a:avLst/>
              <a:gdLst/>
              <a:ahLst/>
              <a:cxnLst/>
              <a:rect l="l" t="t" r="r" b="b"/>
              <a:pathLst>
                <a:path w="1489" h="1870" extrusionOk="0">
                  <a:moveTo>
                    <a:pt x="1488" y="1751"/>
                  </a:moveTo>
                  <a:cubicBezTo>
                    <a:pt x="1322" y="1870"/>
                    <a:pt x="24" y="560"/>
                    <a:pt x="12" y="524"/>
                  </a:cubicBezTo>
                  <a:cubicBezTo>
                    <a:pt x="0" y="501"/>
                    <a:pt x="1286" y="1"/>
                    <a:pt x="1286" y="1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6940722" y="2538623"/>
              <a:ext cx="519789" cy="588810"/>
            </a:xfrm>
            <a:custGeom>
              <a:avLst/>
              <a:gdLst/>
              <a:ahLst/>
              <a:cxnLst/>
              <a:rect l="l" t="t" r="r" b="b"/>
              <a:pathLst>
                <a:path w="6454" h="7311" extrusionOk="0">
                  <a:moveTo>
                    <a:pt x="2715" y="0"/>
                  </a:moveTo>
                  <a:cubicBezTo>
                    <a:pt x="1263" y="1072"/>
                    <a:pt x="96" y="2655"/>
                    <a:pt x="84" y="3012"/>
                  </a:cubicBezTo>
                  <a:cubicBezTo>
                    <a:pt x="1" y="4906"/>
                    <a:pt x="3120" y="5251"/>
                    <a:pt x="3989" y="5834"/>
                  </a:cubicBezTo>
                  <a:cubicBezTo>
                    <a:pt x="3989" y="5834"/>
                    <a:pt x="4156" y="6465"/>
                    <a:pt x="4358" y="6620"/>
                  </a:cubicBezTo>
                  <a:cubicBezTo>
                    <a:pt x="4573" y="6775"/>
                    <a:pt x="5466" y="7061"/>
                    <a:pt x="5775" y="7192"/>
                  </a:cubicBezTo>
                  <a:cubicBezTo>
                    <a:pt x="6073" y="7311"/>
                    <a:pt x="6454" y="6703"/>
                    <a:pt x="6442" y="6406"/>
                  </a:cubicBezTo>
                  <a:cubicBezTo>
                    <a:pt x="6430" y="6108"/>
                    <a:pt x="5859" y="5739"/>
                    <a:pt x="5859" y="5739"/>
                  </a:cubicBezTo>
                  <a:cubicBezTo>
                    <a:pt x="5859" y="5739"/>
                    <a:pt x="6251" y="5763"/>
                    <a:pt x="6263" y="5668"/>
                  </a:cubicBezTo>
                  <a:cubicBezTo>
                    <a:pt x="6275" y="5572"/>
                    <a:pt x="5906" y="5489"/>
                    <a:pt x="5823" y="5287"/>
                  </a:cubicBezTo>
                  <a:cubicBezTo>
                    <a:pt x="5739" y="5096"/>
                    <a:pt x="5585" y="4953"/>
                    <a:pt x="5251" y="5108"/>
                  </a:cubicBezTo>
                  <a:cubicBezTo>
                    <a:pt x="4918" y="5263"/>
                    <a:pt x="4418" y="5453"/>
                    <a:pt x="4299" y="5406"/>
                  </a:cubicBezTo>
                  <a:cubicBezTo>
                    <a:pt x="4192" y="5346"/>
                    <a:pt x="2918" y="4525"/>
                    <a:pt x="2632" y="4024"/>
                  </a:cubicBezTo>
                  <a:cubicBezTo>
                    <a:pt x="2334" y="3512"/>
                    <a:pt x="2084" y="2953"/>
                    <a:pt x="1894" y="2679"/>
                  </a:cubicBezTo>
                  <a:cubicBezTo>
                    <a:pt x="1691" y="2393"/>
                    <a:pt x="4323" y="1262"/>
                    <a:pt x="4323" y="1262"/>
                  </a:cubicBezTo>
                  <a:cubicBezTo>
                    <a:pt x="4323" y="1262"/>
                    <a:pt x="3942" y="548"/>
                    <a:pt x="2715" y="0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" name="Google Shape;489;p40"/>
            <p:cNvSpPr/>
            <p:nvPr/>
          </p:nvSpPr>
          <p:spPr>
            <a:xfrm>
              <a:off x="7159380" y="2420636"/>
              <a:ext cx="283895" cy="285828"/>
            </a:xfrm>
            <a:custGeom>
              <a:avLst/>
              <a:gdLst/>
              <a:ahLst/>
              <a:cxnLst/>
              <a:rect l="l" t="t" r="r" b="b"/>
              <a:pathLst>
                <a:path w="3525" h="3549" extrusionOk="0">
                  <a:moveTo>
                    <a:pt x="0" y="1465"/>
                  </a:moveTo>
                  <a:cubicBezTo>
                    <a:pt x="917" y="644"/>
                    <a:pt x="2310" y="1"/>
                    <a:pt x="2917" y="632"/>
                  </a:cubicBezTo>
                  <a:cubicBezTo>
                    <a:pt x="3525" y="1263"/>
                    <a:pt x="3298" y="2525"/>
                    <a:pt x="2024" y="3549"/>
                  </a:cubicBezTo>
                  <a:cubicBezTo>
                    <a:pt x="2024" y="3549"/>
                    <a:pt x="1798" y="2394"/>
                    <a:pt x="0" y="1465"/>
                  </a:cubicBezTo>
                  <a:close/>
                </a:path>
              </a:pathLst>
            </a:custGeom>
            <a:solidFill>
              <a:srgbClr val="FCD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0" name="Google Shape;490;p40"/>
          <p:cNvSpPr/>
          <p:nvPr/>
        </p:nvSpPr>
        <p:spPr>
          <a:xfrm rot="3565995">
            <a:off x="4334580" y="3515158"/>
            <a:ext cx="474847" cy="640642"/>
          </a:xfrm>
          <a:custGeom>
            <a:avLst/>
            <a:gdLst/>
            <a:ahLst/>
            <a:cxnLst/>
            <a:rect l="l" t="t" r="r" b="b"/>
            <a:pathLst>
              <a:path w="4740" h="6395" extrusionOk="0">
                <a:moveTo>
                  <a:pt x="2608" y="1989"/>
                </a:moveTo>
                <a:cubicBezTo>
                  <a:pt x="2394" y="2406"/>
                  <a:pt x="1906" y="2561"/>
                  <a:pt x="1489" y="2775"/>
                </a:cubicBezTo>
                <a:cubicBezTo>
                  <a:pt x="596" y="3275"/>
                  <a:pt x="1" y="4418"/>
                  <a:pt x="429" y="5335"/>
                </a:cubicBezTo>
                <a:cubicBezTo>
                  <a:pt x="727" y="5990"/>
                  <a:pt x="1489" y="6394"/>
                  <a:pt x="2215" y="6323"/>
                </a:cubicBezTo>
                <a:cubicBezTo>
                  <a:pt x="2942" y="6251"/>
                  <a:pt x="3584" y="5739"/>
                  <a:pt x="3894" y="5085"/>
                </a:cubicBezTo>
                <a:cubicBezTo>
                  <a:pt x="4204" y="4430"/>
                  <a:pt x="4204" y="3656"/>
                  <a:pt x="3954" y="2977"/>
                </a:cubicBezTo>
                <a:cubicBezTo>
                  <a:pt x="3787" y="2513"/>
                  <a:pt x="3525" y="1965"/>
                  <a:pt x="3846" y="1584"/>
                </a:cubicBezTo>
                <a:cubicBezTo>
                  <a:pt x="3954" y="1465"/>
                  <a:pt x="4120" y="1394"/>
                  <a:pt x="4239" y="1275"/>
                </a:cubicBezTo>
                <a:cubicBezTo>
                  <a:pt x="4739" y="727"/>
                  <a:pt x="3989" y="1"/>
                  <a:pt x="3406" y="191"/>
                </a:cubicBezTo>
                <a:cubicBezTo>
                  <a:pt x="2572" y="441"/>
                  <a:pt x="2906" y="1441"/>
                  <a:pt x="2608" y="19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6" name="Group 45"/>
          <p:cNvGrpSpPr/>
          <p:nvPr/>
        </p:nvGrpSpPr>
        <p:grpSpPr>
          <a:xfrm>
            <a:off x="2438400" y="438150"/>
            <a:ext cx="4343400" cy="4343400"/>
            <a:chOff x="2438400" y="438150"/>
            <a:chExt cx="4343400" cy="4343400"/>
          </a:xfrm>
        </p:grpSpPr>
        <p:pic>
          <p:nvPicPr>
            <p:cNvPr id="100356" name="Picture 4" descr="KarcherIndia on Twitter: &quot;A Clean Environment Acts as a Great  Morale-booster. #cleanliness #happiness #surroundings #environment  #motivation #follow #happy #like #life #mood #smile #happylife  #saturdayvibes #saturdayinspiration #saturdaythoughts ...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438400" y="438150"/>
              <a:ext cx="4343400" cy="4343400"/>
            </a:xfrm>
            <a:prstGeom prst="ellipse">
              <a:avLst/>
            </a:prstGeom>
            <a:ln w="63500" cap="rnd"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5" name="TextBox 44"/>
            <p:cNvSpPr txBox="1"/>
            <p:nvPr/>
          </p:nvSpPr>
          <p:spPr>
            <a:xfrm>
              <a:off x="3124200" y="1047750"/>
              <a:ext cx="3010760" cy="141577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sr-Cyrl-RS" b="1" dirty="0" smtClean="0">
                  <a:latin typeface="+mn-lt"/>
                </a:rPr>
                <a:t>БРИГА О </a:t>
              </a:r>
              <a:r>
                <a:rPr lang="sr-Cyrl-RS" b="1" dirty="0" smtClean="0"/>
                <a:t>ЗДРАВЉУ И</a:t>
              </a:r>
              <a:endParaRPr lang="sr-Cyrl-RS" b="1" dirty="0" smtClean="0"/>
            </a:p>
            <a:p>
              <a:pPr algn="ctr"/>
              <a:r>
                <a:rPr lang="sr-Cyrl-RS" b="1" dirty="0" smtClean="0">
                  <a:latin typeface="+mn-lt"/>
                </a:rPr>
                <a:t>БРИГА О ЖИВОТНОЈ СРЕДИНИ</a:t>
              </a:r>
              <a:endParaRPr lang="sr-Cyrl-RS" b="1" dirty="0" smtClean="0">
                <a:latin typeface="+mn-lt"/>
              </a:endParaRPr>
            </a:p>
            <a:p>
              <a:pPr algn="ctr"/>
              <a:endParaRPr lang="sr-Cyrl-RS" b="1" dirty="0" smtClean="0">
                <a:latin typeface="+mn-lt"/>
              </a:endParaRPr>
            </a:p>
            <a:p>
              <a:pPr algn="ctr"/>
              <a:r>
                <a:rPr lang="sr-Cyrl-RS" b="1" dirty="0" smtClean="0">
                  <a:latin typeface="+mn-lt"/>
                </a:rPr>
                <a:t>ЈЕ </a:t>
              </a:r>
              <a:r>
                <a:rPr lang="sr-Cyrl-RS" sz="1600" b="1" dirty="0" smtClean="0">
                  <a:solidFill>
                    <a:srgbClr val="F08E8C"/>
                  </a:solidFill>
                  <a:latin typeface="+mn-lt"/>
                </a:rPr>
                <a:t>СТИЛ ЖИВОТА</a:t>
              </a:r>
              <a:endParaRPr lang="sr-Cyrl-RS" sz="1600" b="1" dirty="0" smtClean="0">
                <a:solidFill>
                  <a:srgbClr val="F08E8C"/>
                </a:solidFill>
                <a:latin typeface="+mn-lt"/>
              </a:endParaRPr>
            </a:p>
            <a:p>
              <a:pPr algn="ctr"/>
              <a:endParaRPr lang="sr-Cyrl-RS" b="1" dirty="0" smtClean="0">
                <a:latin typeface="+mn-lt"/>
              </a:endParaRPr>
            </a:p>
            <a:p>
              <a:pPr algn="ctr"/>
              <a:r>
                <a:rPr lang="sr-Cyrl-RS" b="1" dirty="0" smtClean="0"/>
                <a:t>НИЈЕ</a:t>
              </a:r>
              <a:r>
                <a:rPr lang="sr-Cyrl-RS" b="1" dirty="0" smtClean="0">
                  <a:latin typeface="+mn-lt"/>
                </a:rPr>
                <a:t> ПРОЈЕКАТ</a:t>
              </a:r>
              <a:endParaRPr lang="en-GB" b="1" dirty="0">
                <a:latin typeface="+mn-lt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7848600" y="4781550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b="1" dirty="0" smtClean="0">
                <a:solidFill>
                  <a:schemeClr val="accent4">
                    <a:lumMod val="25000"/>
                  </a:schemeClr>
                </a:solidFill>
              </a:rPr>
              <a:t>ГО Звездара</a:t>
            </a:r>
            <a:endParaRPr lang="en-GB" sz="1200" b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1"/>
          <p:cNvSpPr txBox="1">
            <a:spLocks noGrp="1"/>
          </p:cNvSpPr>
          <p:nvPr>
            <p:ph type="title"/>
          </p:nvPr>
        </p:nvSpPr>
        <p:spPr>
          <a:xfrm>
            <a:off x="713100" y="2288088"/>
            <a:ext cx="41814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latin typeface="Arial Black" panose="020B0A04020102020204" pitchFamily="34" charset="0"/>
              </a:rPr>
              <a:t>ФИЗИЧКА АКТИВНОСТ</a:t>
            </a:r>
            <a:endParaRPr>
              <a:latin typeface="Arial Black" panose="020B0A04020102020204" pitchFamily="34" charset="0"/>
            </a:endParaRPr>
          </a:p>
        </p:txBody>
      </p:sp>
      <p:sp>
        <p:nvSpPr>
          <p:cNvPr id="496" name="Google Shape;496;p41"/>
          <p:cNvSpPr txBox="1">
            <a:spLocks noGrp="1"/>
          </p:cNvSpPr>
          <p:nvPr>
            <p:ph type="subTitle" idx="1"/>
          </p:nvPr>
        </p:nvSpPr>
        <p:spPr>
          <a:xfrm>
            <a:off x="762000" y="3181350"/>
            <a:ext cx="418140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 smtClean="0">
                <a:latin typeface="+mn-lt"/>
              </a:rPr>
              <a:t>Добробити?</a:t>
            </a:r>
            <a:endParaRPr sz="2400">
              <a:latin typeface="+mn-lt"/>
            </a:endParaRPr>
          </a:p>
        </p:txBody>
      </p:sp>
      <p:sp>
        <p:nvSpPr>
          <p:cNvPr id="497" name="Google Shape;497;p41"/>
          <p:cNvSpPr txBox="1">
            <a:spLocks noGrp="1"/>
          </p:cNvSpPr>
          <p:nvPr>
            <p:ph type="title" idx="2"/>
          </p:nvPr>
        </p:nvSpPr>
        <p:spPr>
          <a:xfrm>
            <a:off x="685800" y="1200150"/>
            <a:ext cx="35985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lang="en-GB" dirty="0"/>
          </a:p>
        </p:txBody>
      </p:sp>
      <p:grpSp>
        <p:nvGrpSpPr>
          <p:cNvPr id="498" name="Google Shape;498;p41"/>
          <p:cNvGrpSpPr/>
          <p:nvPr/>
        </p:nvGrpSpPr>
        <p:grpSpPr>
          <a:xfrm>
            <a:off x="7887914" y="430733"/>
            <a:ext cx="789145" cy="768741"/>
            <a:chOff x="13094914" y="-3567967"/>
            <a:chExt cx="789145" cy="768741"/>
          </a:xfrm>
        </p:grpSpPr>
        <p:sp>
          <p:nvSpPr>
            <p:cNvPr id="499" name="Google Shape;499;p41"/>
            <p:cNvSpPr/>
            <p:nvPr/>
          </p:nvSpPr>
          <p:spPr>
            <a:xfrm rot="-1776322">
              <a:off x="13212180" y="-3485952"/>
              <a:ext cx="491831" cy="604711"/>
            </a:xfrm>
            <a:custGeom>
              <a:avLst/>
              <a:gdLst/>
              <a:ahLst/>
              <a:cxnLst/>
              <a:rect l="l" t="t" r="r" b="b"/>
              <a:pathLst>
                <a:path w="8919" h="10966" extrusionOk="0">
                  <a:moveTo>
                    <a:pt x="6692" y="1357"/>
                  </a:moveTo>
                  <a:cubicBezTo>
                    <a:pt x="4228" y="0"/>
                    <a:pt x="1" y="822"/>
                    <a:pt x="1" y="3882"/>
                  </a:cubicBezTo>
                  <a:cubicBezTo>
                    <a:pt x="1" y="5227"/>
                    <a:pt x="620" y="5715"/>
                    <a:pt x="1322" y="6668"/>
                  </a:cubicBezTo>
                  <a:cubicBezTo>
                    <a:pt x="2346" y="8049"/>
                    <a:pt x="3168" y="10966"/>
                    <a:pt x="5442" y="9620"/>
                  </a:cubicBezTo>
                  <a:cubicBezTo>
                    <a:pt x="7180" y="8584"/>
                    <a:pt x="8919" y="5263"/>
                    <a:pt x="8323" y="3262"/>
                  </a:cubicBezTo>
                  <a:cubicBezTo>
                    <a:pt x="8061" y="2417"/>
                    <a:pt x="7466" y="1786"/>
                    <a:pt x="6692" y="1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0" name="Google Shape;500;p41"/>
            <p:cNvSpPr/>
            <p:nvPr/>
          </p:nvSpPr>
          <p:spPr>
            <a:xfrm rot="-1776322">
              <a:off x="13715946" y="-3136550"/>
              <a:ext cx="139239" cy="153687"/>
            </a:xfrm>
            <a:custGeom>
              <a:avLst/>
              <a:gdLst/>
              <a:ahLst/>
              <a:cxnLst/>
              <a:rect l="l" t="t" r="r" b="b"/>
              <a:pathLst>
                <a:path w="2525" h="2787" extrusionOk="0">
                  <a:moveTo>
                    <a:pt x="453" y="2203"/>
                  </a:moveTo>
                  <a:cubicBezTo>
                    <a:pt x="1251" y="2786"/>
                    <a:pt x="2346" y="1834"/>
                    <a:pt x="2442" y="1024"/>
                  </a:cubicBezTo>
                  <a:cubicBezTo>
                    <a:pt x="2525" y="286"/>
                    <a:pt x="1394" y="0"/>
                    <a:pt x="846" y="203"/>
                  </a:cubicBezTo>
                  <a:cubicBezTo>
                    <a:pt x="453" y="358"/>
                    <a:pt x="179" y="703"/>
                    <a:pt x="84" y="1084"/>
                  </a:cubicBezTo>
                  <a:cubicBezTo>
                    <a:pt x="1" y="1489"/>
                    <a:pt x="132" y="1941"/>
                    <a:pt x="453" y="22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01" name="Google Shape;501;p41"/>
          <p:cNvSpPr/>
          <p:nvPr/>
        </p:nvSpPr>
        <p:spPr>
          <a:xfrm rot="-2700000">
            <a:off x="3830104" y="3974799"/>
            <a:ext cx="701745" cy="862802"/>
          </a:xfrm>
          <a:custGeom>
            <a:avLst/>
            <a:gdLst/>
            <a:ahLst/>
            <a:cxnLst/>
            <a:rect l="l" t="t" r="r" b="b"/>
            <a:pathLst>
              <a:path w="8919" h="10966" extrusionOk="0">
                <a:moveTo>
                  <a:pt x="6692" y="1357"/>
                </a:moveTo>
                <a:cubicBezTo>
                  <a:pt x="4228" y="0"/>
                  <a:pt x="1" y="822"/>
                  <a:pt x="1" y="3882"/>
                </a:cubicBezTo>
                <a:cubicBezTo>
                  <a:pt x="1" y="5227"/>
                  <a:pt x="620" y="5715"/>
                  <a:pt x="1322" y="6668"/>
                </a:cubicBezTo>
                <a:cubicBezTo>
                  <a:pt x="2346" y="8049"/>
                  <a:pt x="3168" y="10966"/>
                  <a:pt x="5442" y="9620"/>
                </a:cubicBezTo>
                <a:cubicBezTo>
                  <a:pt x="7180" y="8584"/>
                  <a:pt x="8919" y="5263"/>
                  <a:pt x="8323" y="3262"/>
                </a:cubicBezTo>
                <a:cubicBezTo>
                  <a:pt x="8061" y="2417"/>
                  <a:pt x="7466" y="1786"/>
                  <a:pt x="6692" y="135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02" name="Google Shape;502;p41"/>
          <p:cNvGrpSpPr/>
          <p:nvPr/>
        </p:nvGrpSpPr>
        <p:grpSpPr>
          <a:xfrm>
            <a:off x="5323201" y="839225"/>
            <a:ext cx="1302299" cy="3666200"/>
            <a:chOff x="5323201" y="839225"/>
            <a:chExt cx="1302299" cy="3666200"/>
          </a:xfrm>
        </p:grpSpPr>
        <p:sp>
          <p:nvSpPr>
            <p:cNvPr id="503" name="Google Shape;503;p41"/>
            <p:cNvSpPr/>
            <p:nvPr/>
          </p:nvSpPr>
          <p:spPr>
            <a:xfrm>
              <a:off x="6160470" y="1014260"/>
              <a:ext cx="465029" cy="892981"/>
            </a:xfrm>
            <a:custGeom>
              <a:avLst/>
              <a:gdLst/>
              <a:ahLst/>
              <a:cxnLst/>
              <a:rect l="l" t="t" r="r" b="b"/>
              <a:pathLst>
                <a:path w="4490" h="8622" extrusionOk="0">
                  <a:moveTo>
                    <a:pt x="2120" y="1"/>
                  </a:moveTo>
                  <a:cubicBezTo>
                    <a:pt x="2263" y="418"/>
                    <a:pt x="2608" y="692"/>
                    <a:pt x="3144" y="1323"/>
                  </a:cubicBezTo>
                  <a:cubicBezTo>
                    <a:pt x="3680" y="1942"/>
                    <a:pt x="4489" y="3799"/>
                    <a:pt x="4489" y="4442"/>
                  </a:cubicBezTo>
                  <a:cubicBezTo>
                    <a:pt x="4489" y="5073"/>
                    <a:pt x="1727" y="6847"/>
                    <a:pt x="1406" y="7347"/>
                  </a:cubicBezTo>
                  <a:cubicBezTo>
                    <a:pt x="1072" y="7847"/>
                    <a:pt x="894" y="8621"/>
                    <a:pt x="894" y="8621"/>
                  </a:cubicBezTo>
                  <a:lnTo>
                    <a:pt x="1" y="6145"/>
                  </a:lnTo>
                  <a:cubicBezTo>
                    <a:pt x="215" y="6121"/>
                    <a:pt x="394" y="6145"/>
                    <a:pt x="453" y="6109"/>
                  </a:cubicBezTo>
                  <a:cubicBezTo>
                    <a:pt x="525" y="6085"/>
                    <a:pt x="1215" y="5847"/>
                    <a:pt x="2180" y="5156"/>
                  </a:cubicBezTo>
                  <a:cubicBezTo>
                    <a:pt x="3156" y="4478"/>
                    <a:pt x="3477" y="4228"/>
                    <a:pt x="3358" y="4073"/>
                  </a:cubicBezTo>
                  <a:cubicBezTo>
                    <a:pt x="2894" y="3466"/>
                    <a:pt x="2858" y="1715"/>
                    <a:pt x="1751" y="620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4" name="Google Shape;504;p41"/>
            <p:cNvSpPr/>
            <p:nvPr/>
          </p:nvSpPr>
          <p:spPr>
            <a:xfrm>
              <a:off x="6167927" y="867604"/>
              <a:ext cx="212111" cy="218326"/>
            </a:xfrm>
            <a:custGeom>
              <a:avLst/>
              <a:gdLst/>
              <a:ahLst/>
              <a:cxnLst/>
              <a:rect l="l" t="t" r="r" b="b"/>
              <a:pathLst>
                <a:path w="2048" h="2108" extrusionOk="0">
                  <a:moveTo>
                    <a:pt x="2048" y="1417"/>
                  </a:moveTo>
                  <a:cubicBezTo>
                    <a:pt x="1917" y="1000"/>
                    <a:pt x="1465" y="715"/>
                    <a:pt x="1298" y="607"/>
                  </a:cubicBezTo>
                  <a:cubicBezTo>
                    <a:pt x="1131" y="500"/>
                    <a:pt x="1024" y="322"/>
                    <a:pt x="845" y="167"/>
                  </a:cubicBezTo>
                  <a:cubicBezTo>
                    <a:pt x="679" y="0"/>
                    <a:pt x="274" y="36"/>
                    <a:pt x="131" y="167"/>
                  </a:cubicBezTo>
                  <a:cubicBezTo>
                    <a:pt x="0" y="286"/>
                    <a:pt x="250" y="488"/>
                    <a:pt x="250" y="488"/>
                  </a:cubicBezTo>
                  <a:cubicBezTo>
                    <a:pt x="250" y="488"/>
                    <a:pt x="95" y="488"/>
                    <a:pt x="83" y="584"/>
                  </a:cubicBezTo>
                  <a:cubicBezTo>
                    <a:pt x="60" y="679"/>
                    <a:pt x="226" y="762"/>
                    <a:pt x="453" y="976"/>
                  </a:cubicBezTo>
                  <a:cubicBezTo>
                    <a:pt x="679" y="1191"/>
                    <a:pt x="691" y="1429"/>
                    <a:pt x="929" y="1774"/>
                  </a:cubicBezTo>
                  <a:cubicBezTo>
                    <a:pt x="1167" y="2108"/>
                    <a:pt x="1679" y="2036"/>
                    <a:pt x="1679" y="2036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5" name="Google Shape;505;p41"/>
            <p:cNvSpPr/>
            <p:nvPr/>
          </p:nvSpPr>
          <p:spPr>
            <a:xfrm>
              <a:off x="5323201" y="1125288"/>
              <a:ext cx="624009" cy="774496"/>
            </a:xfrm>
            <a:custGeom>
              <a:avLst/>
              <a:gdLst/>
              <a:ahLst/>
              <a:cxnLst/>
              <a:rect l="l" t="t" r="r" b="b"/>
              <a:pathLst>
                <a:path w="6025" h="7478" extrusionOk="0">
                  <a:moveTo>
                    <a:pt x="3298" y="1"/>
                  </a:moveTo>
                  <a:cubicBezTo>
                    <a:pt x="2810" y="620"/>
                    <a:pt x="0" y="3203"/>
                    <a:pt x="167" y="4692"/>
                  </a:cubicBezTo>
                  <a:cubicBezTo>
                    <a:pt x="322" y="6180"/>
                    <a:pt x="3275" y="7478"/>
                    <a:pt x="4656" y="7478"/>
                  </a:cubicBezTo>
                  <a:cubicBezTo>
                    <a:pt x="6025" y="7478"/>
                    <a:pt x="4739" y="5977"/>
                    <a:pt x="4739" y="5977"/>
                  </a:cubicBezTo>
                  <a:cubicBezTo>
                    <a:pt x="2227" y="6073"/>
                    <a:pt x="1560" y="4704"/>
                    <a:pt x="1489" y="4549"/>
                  </a:cubicBezTo>
                  <a:cubicBezTo>
                    <a:pt x="1489" y="4549"/>
                    <a:pt x="1489" y="4537"/>
                    <a:pt x="1489" y="4525"/>
                  </a:cubicBezTo>
                  <a:cubicBezTo>
                    <a:pt x="1846" y="4072"/>
                    <a:pt x="2120" y="1870"/>
                    <a:pt x="3739" y="167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6" name="Google Shape;506;p41"/>
            <p:cNvSpPr/>
            <p:nvPr/>
          </p:nvSpPr>
          <p:spPr>
            <a:xfrm>
              <a:off x="5604293" y="839225"/>
              <a:ext cx="172755" cy="303460"/>
            </a:xfrm>
            <a:custGeom>
              <a:avLst/>
              <a:gdLst/>
              <a:ahLst/>
              <a:cxnLst/>
              <a:rect l="l" t="t" r="r" b="b"/>
              <a:pathLst>
                <a:path w="1668" h="2930" extrusionOk="0">
                  <a:moveTo>
                    <a:pt x="537" y="2632"/>
                  </a:moveTo>
                  <a:cubicBezTo>
                    <a:pt x="572" y="2215"/>
                    <a:pt x="227" y="1572"/>
                    <a:pt x="120" y="1334"/>
                  </a:cubicBezTo>
                  <a:cubicBezTo>
                    <a:pt x="1" y="1084"/>
                    <a:pt x="251" y="667"/>
                    <a:pt x="156" y="334"/>
                  </a:cubicBezTo>
                  <a:cubicBezTo>
                    <a:pt x="49" y="0"/>
                    <a:pt x="394" y="12"/>
                    <a:pt x="549" y="179"/>
                  </a:cubicBezTo>
                  <a:cubicBezTo>
                    <a:pt x="703" y="357"/>
                    <a:pt x="930" y="905"/>
                    <a:pt x="965" y="1036"/>
                  </a:cubicBezTo>
                  <a:cubicBezTo>
                    <a:pt x="989" y="1155"/>
                    <a:pt x="953" y="1584"/>
                    <a:pt x="965" y="1631"/>
                  </a:cubicBezTo>
                  <a:cubicBezTo>
                    <a:pt x="965" y="1679"/>
                    <a:pt x="1073" y="1774"/>
                    <a:pt x="1108" y="1727"/>
                  </a:cubicBezTo>
                  <a:cubicBezTo>
                    <a:pt x="1144" y="1679"/>
                    <a:pt x="1430" y="1274"/>
                    <a:pt x="1549" y="1393"/>
                  </a:cubicBezTo>
                  <a:cubicBezTo>
                    <a:pt x="1668" y="1524"/>
                    <a:pt x="1311" y="1929"/>
                    <a:pt x="1311" y="2024"/>
                  </a:cubicBezTo>
                  <a:cubicBezTo>
                    <a:pt x="1311" y="2108"/>
                    <a:pt x="1549" y="2596"/>
                    <a:pt x="1037" y="2929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7" name="Google Shape;507;p41"/>
            <p:cNvSpPr/>
            <p:nvPr/>
          </p:nvSpPr>
          <p:spPr>
            <a:xfrm>
              <a:off x="5643753" y="1110478"/>
              <a:ext cx="74156" cy="59346"/>
            </a:xfrm>
            <a:custGeom>
              <a:avLst/>
              <a:gdLst/>
              <a:ahLst/>
              <a:cxnLst/>
              <a:rect l="l" t="t" r="r" b="b"/>
              <a:pathLst>
                <a:path w="716" h="573" extrusionOk="0">
                  <a:moveTo>
                    <a:pt x="156" y="13"/>
                  </a:moveTo>
                  <a:cubicBezTo>
                    <a:pt x="144" y="1"/>
                    <a:pt x="1" y="155"/>
                    <a:pt x="72" y="227"/>
                  </a:cubicBezTo>
                  <a:cubicBezTo>
                    <a:pt x="144" y="310"/>
                    <a:pt x="441" y="358"/>
                    <a:pt x="513" y="525"/>
                  </a:cubicBezTo>
                  <a:cubicBezTo>
                    <a:pt x="525" y="572"/>
                    <a:pt x="596" y="453"/>
                    <a:pt x="692" y="382"/>
                  </a:cubicBezTo>
                  <a:cubicBezTo>
                    <a:pt x="715" y="358"/>
                    <a:pt x="465" y="36"/>
                    <a:pt x="156" y="13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8" name="Google Shape;508;p41"/>
            <p:cNvSpPr/>
            <p:nvPr/>
          </p:nvSpPr>
          <p:spPr>
            <a:xfrm>
              <a:off x="6065495" y="2570518"/>
              <a:ext cx="300974" cy="410759"/>
            </a:xfrm>
            <a:custGeom>
              <a:avLst/>
              <a:gdLst/>
              <a:ahLst/>
              <a:cxnLst/>
              <a:rect l="l" t="t" r="r" b="b"/>
              <a:pathLst>
                <a:path w="2906" h="3966" extrusionOk="0">
                  <a:moveTo>
                    <a:pt x="2906" y="3644"/>
                  </a:moveTo>
                  <a:cubicBezTo>
                    <a:pt x="2906" y="2322"/>
                    <a:pt x="2835" y="1334"/>
                    <a:pt x="2489" y="1"/>
                  </a:cubicBezTo>
                  <a:lnTo>
                    <a:pt x="108" y="834"/>
                  </a:lnTo>
                  <a:cubicBezTo>
                    <a:pt x="13" y="1632"/>
                    <a:pt x="1" y="2382"/>
                    <a:pt x="49" y="3072"/>
                  </a:cubicBezTo>
                  <a:cubicBezTo>
                    <a:pt x="977" y="3799"/>
                    <a:pt x="2454" y="3965"/>
                    <a:pt x="2906" y="3644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9" name="Google Shape;509;p41"/>
            <p:cNvSpPr/>
            <p:nvPr/>
          </p:nvSpPr>
          <p:spPr>
            <a:xfrm>
              <a:off x="6024792" y="2503922"/>
              <a:ext cx="367674" cy="363945"/>
            </a:xfrm>
            <a:custGeom>
              <a:avLst/>
              <a:gdLst/>
              <a:ahLst/>
              <a:cxnLst/>
              <a:rect l="l" t="t" r="r" b="b"/>
              <a:pathLst>
                <a:path w="3550" h="3514" extrusionOk="0">
                  <a:moveTo>
                    <a:pt x="180" y="2906"/>
                  </a:moveTo>
                  <a:cubicBezTo>
                    <a:pt x="846" y="2977"/>
                    <a:pt x="953" y="3215"/>
                    <a:pt x="1966" y="3370"/>
                  </a:cubicBezTo>
                  <a:cubicBezTo>
                    <a:pt x="2906" y="3513"/>
                    <a:pt x="3537" y="3382"/>
                    <a:pt x="3537" y="2882"/>
                  </a:cubicBezTo>
                  <a:cubicBezTo>
                    <a:pt x="3549" y="2096"/>
                    <a:pt x="3073" y="1287"/>
                    <a:pt x="2882" y="644"/>
                  </a:cubicBezTo>
                  <a:cubicBezTo>
                    <a:pt x="2692" y="1"/>
                    <a:pt x="1" y="358"/>
                    <a:pt x="1" y="358"/>
                  </a:cubicBezTo>
                  <a:close/>
                </a:path>
              </a:pathLst>
            </a:custGeom>
            <a:solidFill>
              <a:srgbClr val="54C6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0" name="Google Shape;510;p41"/>
            <p:cNvSpPr/>
            <p:nvPr/>
          </p:nvSpPr>
          <p:spPr>
            <a:xfrm>
              <a:off x="6154359" y="3460814"/>
              <a:ext cx="204758" cy="497136"/>
            </a:xfrm>
            <a:custGeom>
              <a:avLst/>
              <a:gdLst/>
              <a:ahLst/>
              <a:cxnLst/>
              <a:rect l="l" t="t" r="r" b="b"/>
              <a:pathLst>
                <a:path w="1977" h="4800" extrusionOk="0">
                  <a:moveTo>
                    <a:pt x="322" y="418"/>
                  </a:moveTo>
                  <a:cubicBezTo>
                    <a:pt x="24" y="632"/>
                    <a:pt x="0" y="1144"/>
                    <a:pt x="322" y="1668"/>
                  </a:cubicBezTo>
                  <a:cubicBezTo>
                    <a:pt x="643" y="2192"/>
                    <a:pt x="619" y="2239"/>
                    <a:pt x="417" y="2668"/>
                  </a:cubicBezTo>
                  <a:cubicBezTo>
                    <a:pt x="214" y="3108"/>
                    <a:pt x="143" y="4025"/>
                    <a:pt x="572" y="4406"/>
                  </a:cubicBezTo>
                  <a:cubicBezTo>
                    <a:pt x="988" y="4799"/>
                    <a:pt x="1596" y="4347"/>
                    <a:pt x="1786" y="3728"/>
                  </a:cubicBezTo>
                  <a:cubicBezTo>
                    <a:pt x="1977" y="3108"/>
                    <a:pt x="1905" y="1192"/>
                    <a:pt x="1381" y="596"/>
                  </a:cubicBezTo>
                  <a:cubicBezTo>
                    <a:pt x="845" y="1"/>
                    <a:pt x="322" y="418"/>
                    <a:pt x="322" y="418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1" name="Google Shape;511;p41"/>
            <p:cNvSpPr/>
            <p:nvPr/>
          </p:nvSpPr>
          <p:spPr>
            <a:xfrm>
              <a:off x="6070467" y="2888688"/>
              <a:ext cx="299732" cy="712872"/>
            </a:xfrm>
            <a:custGeom>
              <a:avLst/>
              <a:gdLst/>
              <a:ahLst/>
              <a:cxnLst/>
              <a:rect l="l" t="t" r="r" b="b"/>
              <a:pathLst>
                <a:path w="2894" h="6883" extrusionOk="0">
                  <a:moveTo>
                    <a:pt x="1" y="0"/>
                  </a:moveTo>
                  <a:cubicBezTo>
                    <a:pt x="310" y="3144"/>
                    <a:pt x="1108" y="4251"/>
                    <a:pt x="917" y="4680"/>
                  </a:cubicBezTo>
                  <a:cubicBezTo>
                    <a:pt x="917" y="4680"/>
                    <a:pt x="536" y="5108"/>
                    <a:pt x="774" y="5584"/>
                  </a:cubicBezTo>
                  <a:cubicBezTo>
                    <a:pt x="1001" y="6049"/>
                    <a:pt x="1370" y="6192"/>
                    <a:pt x="1536" y="6668"/>
                  </a:cubicBezTo>
                  <a:cubicBezTo>
                    <a:pt x="1560" y="6751"/>
                    <a:pt x="1632" y="6823"/>
                    <a:pt x="1727" y="6858"/>
                  </a:cubicBezTo>
                  <a:cubicBezTo>
                    <a:pt x="1798" y="6882"/>
                    <a:pt x="1882" y="6882"/>
                    <a:pt x="1977" y="6811"/>
                  </a:cubicBezTo>
                  <a:cubicBezTo>
                    <a:pt x="2179" y="6656"/>
                    <a:pt x="2894" y="4870"/>
                    <a:pt x="2132" y="4299"/>
                  </a:cubicBezTo>
                  <a:cubicBezTo>
                    <a:pt x="2132" y="4299"/>
                    <a:pt x="2798" y="2858"/>
                    <a:pt x="2858" y="572"/>
                  </a:cubicBezTo>
                  <a:cubicBezTo>
                    <a:pt x="2406" y="893"/>
                    <a:pt x="929" y="727"/>
                    <a:pt x="1" y="0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2" name="Google Shape;512;p41"/>
            <p:cNvSpPr/>
            <p:nvPr/>
          </p:nvSpPr>
          <p:spPr>
            <a:xfrm>
              <a:off x="5754782" y="2555707"/>
              <a:ext cx="319513" cy="429298"/>
            </a:xfrm>
            <a:custGeom>
              <a:avLst/>
              <a:gdLst/>
              <a:ahLst/>
              <a:cxnLst/>
              <a:rect l="l" t="t" r="r" b="b"/>
              <a:pathLst>
                <a:path w="3085" h="4145" extrusionOk="0">
                  <a:moveTo>
                    <a:pt x="3049" y="3370"/>
                  </a:moveTo>
                  <a:cubicBezTo>
                    <a:pt x="3072" y="2954"/>
                    <a:pt x="3084" y="2537"/>
                    <a:pt x="3084" y="2144"/>
                  </a:cubicBezTo>
                  <a:cubicBezTo>
                    <a:pt x="3084" y="1"/>
                    <a:pt x="1" y="3430"/>
                    <a:pt x="1" y="3430"/>
                  </a:cubicBezTo>
                  <a:cubicBezTo>
                    <a:pt x="1" y="3430"/>
                    <a:pt x="84" y="3727"/>
                    <a:pt x="203" y="4144"/>
                  </a:cubicBezTo>
                  <a:cubicBezTo>
                    <a:pt x="596" y="3882"/>
                    <a:pt x="1798" y="3180"/>
                    <a:pt x="3049" y="3370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3" name="Google Shape;513;p41"/>
            <p:cNvSpPr/>
            <p:nvPr/>
          </p:nvSpPr>
          <p:spPr>
            <a:xfrm>
              <a:off x="5712835" y="2589057"/>
              <a:ext cx="388595" cy="365084"/>
            </a:xfrm>
            <a:custGeom>
              <a:avLst/>
              <a:gdLst/>
              <a:ahLst/>
              <a:cxnLst/>
              <a:rect l="l" t="t" r="r" b="b"/>
              <a:pathLst>
                <a:path w="3752" h="3525" extrusionOk="0">
                  <a:moveTo>
                    <a:pt x="477" y="0"/>
                  </a:moveTo>
                  <a:cubicBezTo>
                    <a:pt x="1" y="1453"/>
                    <a:pt x="155" y="2381"/>
                    <a:pt x="251" y="2953"/>
                  </a:cubicBezTo>
                  <a:cubicBezTo>
                    <a:pt x="346" y="3524"/>
                    <a:pt x="3084" y="2751"/>
                    <a:pt x="3477" y="2477"/>
                  </a:cubicBezTo>
                  <a:cubicBezTo>
                    <a:pt x="3751" y="2286"/>
                    <a:pt x="3644" y="2131"/>
                    <a:pt x="3596" y="1858"/>
                  </a:cubicBezTo>
                  <a:cubicBezTo>
                    <a:pt x="3430" y="798"/>
                    <a:pt x="3477" y="0"/>
                    <a:pt x="3477" y="0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rgbClr val="54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4" name="Google Shape;514;p41"/>
            <p:cNvSpPr/>
            <p:nvPr/>
          </p:nvSpPr>
          <p:spPr>
            <a:xfrm>
              <a:off x="5907653" y="3944284"/>
              <a:ext cx="224540" cy="561142"/>
            </a:xfrm>
            <a:custGeom>
              <a:avLst/>
              <a:gdLst/>
              <a:ahLst/>
              <a:cxnLst/>
              <a:rect l="l" t="t" r="r" b="b"/>
              <a:pathLst>
                <a:path w="2168" h="5418" extrusionOk="0">
                  <a:moveTo>
                    <a:pt x="418" y="750"/>
                  </a:moveTo>
                  <a:cubicBezTo>
                    <a:pt x="572" y="1215"/>
                    <a:pt x="668" y="2381"/>
                    <a:pt x="537" y="2870"/>
                  </a:cubicBezTo>
                  <a:cubicBezTo>
                    <a:pt x="418" y="3346"/>
                    <a:pt x="477" y="3417"/>
                    <a:pt x="287" y="3751"/>
                  </a:cubicBezTo>
                  <a:cubicBezTo>
                    <a:pt x="108" y="4072"/>
                    <a:pt x="1" y="4656"/>
                    <a:pt x="120" y="4953"/>
                  </a:cubicBezTo>
                  <a:cubicBezTo>
                    <a:pt x="251" y="5251"/>
                    <a:pt x="906" y="5418"/>
                    <a:pt x="1489" y="5310"/>
                  </a:cubicBezTo>
                  <a:cubicBezTo>
                    <a:pt x="2061" y="5203"/>
                    <a:pt x="2168" y="5001"/>
                    <a:pt x="2108" y="4739"/>
                  </a:cubicBezTo>
                  <a:cubicBezTo>
                    <a:pt x="2037" y="4477"/>
                    <a:pt x="1811" y="3822"/>
                    <a:pt x="1930" y="3596"/>
                  </a:cubicBezTo>
                  <a:cubicBezTo>
                    <a:pt x="2037" y="3393"/>
                    <a:pt x="2120" y="3370"/>
                    <a:pt x="2084" y="2953"/>
                  </a:cubicBezTo>
                  <a:cubicBezTo>
                    <a:pt x="2061" y="2560"/>
                    <a:pt x="1763" y="1965"/>
                    <a:pt x="1549" y="1810"/>
                  </a:cubicBezTo>
                  <a:cubicBezTo>
                    <a:pt x="1334" y="1655"/>
                    <a:pt x="1096" y="965"/>
                    <a:pt x="1120" y="476"/>
                  </a:cubicBezTo>
                  <a:cubicBezTo>
                    <a:pt x="1156" y="0"/>
                    <a:pt x="418" y="750"/>
                    <a:pt x="418" y="750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5" name="Google Shape;515;p41"/>
            <p:cNvSpPr/>
            <p:nvPr/>
          </p:nvSpPr>
          <p:spPr>
            <a:xfrm>
              <a:off x="5775703" y="2884959"/>
              <a:ext cx="319513" cy="1169098"/>
            </a:xfrm>
            <a:custGeom>
              <a:avLst/>
              <a:gdLst/>
              <a:ahLst/>
              <a:cxnLst/>
              <a:rect l="l" t="t" r="r" b="b"/>
              <a:pathLst>
                <a:path w="3085" h="11288" extrusionOk="0">
                  <a:moveTo>
                    <a:pt x="2847" y="191"/>
                  </a:moveTo>
                  <a:cubicBezTo>
                    <a:pt x="1596" y="1"/>
                    <a:pt x="394" y="703"/>
                    <a:pt x="1" y="965"/>
                  </a:cubicBezTo>
                  <a:cubicBezTo>
                    <a:pt x="227" y="1751"/>
                    <a:pt x="608" y="3001"/>
                    <a:pt x="953" y="3692"/>
                  </a:cubicBezTo>
                  <a:cubicBezTo>
                    <a:pt x="1489" y="4751"/>
                    <a:pt x="1311" y="5263"/>
                    <a:pt x="953" y="6561"/>
                  </a:cubicBezTo>
                  <a:cubicBezTo>
                    <a:pt x="620" y="7776"/>
                    <a:pt x="858" y="8276"/>
                    <a:pt x="1692" y="10978"/>
                  </a:cubicBezTo>
                  <a:cubicBezTo>
                    <a:pt x="1692" y="10978"/>
                    <a:pt x="2168" y="11288"/>
                    <a:pt x="2346" y="10871"/>
                  </a:cubicBezTo>
                  <a:cubicBezTo>
                    <a:pt x="2513" y="10454"/>
                    <a:pt x="2739" y="8871"/>
                    <a:pt x="2906" y="7990"/>
                  </a:cubicBezTo>
                  <a:cubicBezTo>
                    <a:pt x="3085" y="7109"/>
                    <a:pt x="2573" y="6252"/>
                    <a:pt x="2513" y="5025"/>
                  </a:cubicBezTo>
                  <a:cubicBezTo>
                    <a:pt x="2477" y="4025"/>
                    <a:pt x="2739" y="2049"/>
                    <a:pt x="2847" y="191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6" name="Google Shape;516;p41"/>
            <p:cNvSpPr/>
            <p:nvPr/>
          </p:nvSpPr>
          <p:spPr>
            <a:xfrm>
              <a:off x="5759753" y="1649358"/>
              <a:ext cx="579681" cy="1021200"/>
            </a:xfrm>
            <a:custGeom>
              <a:avLst/>
              <a:gdLst/>
              <a:ahLst/>
              <a:cxnLst/>
              <a:rect l="l" t="t" r="r" b="b"/>
              <a:pathLst>
                <a:path w="5597" h="9860" extrusionOk="0">
                  <a:moveTo>
                    <a:pt x="1191" y="691"/>
                  </a:moveTo>
                  <a:cubicBezTo>
                    <a:pt x="774" y="775"/>
                    <a:pt x="572" y="870"/>
                    <a:pt x="524" y="929"/>
                  </a:cubicBezTo>
                  <a:cubicBezTo>
                    <a:pt x="488" y="977"/>
                    <a:pt x="0" y="2382"/>
                    <a:pt x="203" y="2858"/>
                  </a:cubicBezTo>
                  <a:cubicBezTo>
                    <a:pt x="417" y="3334"/>
                    <a:pt x="798" y="4763"/>
                    <a:pt x="750" y="6240"/>
                  </a:cubicBezTo>
                  <a:cubicBezTo>
                    <a:pt x="703" y="7728"/>
                    <a:pt x="322" y="8228"/>
                    <a:pt x="24" y="9073"/>
                  </a:cubicBezTo>
                  <a:cubicBezTo>
                    <a:pt x="24" y="9073"/>
                    <a:pt x="679" y="9859"/>
                    <a:pt x="2286" y="9478"/>
                  </a:cubicBezTo>
                  <a:cubicBezTo>
                    <a:pt x="4620" y="8918"/>
                    <a:pt x="5596" y="9442"/>
                    <a:pt x="5441" y="8895"/>
                  </a:cubicBezTo>
                  <a:cubicBezTo>
                    <a:pt x="5120" y="7775"/>
                    <a:pt x="4346" y="5204"/>
                    <a:pt x="4572" y="3835"/>
                  </a:cubicBezTo>
                  <a:cubicBezTo>
                    <a:pt x="4798" y="2465"/>
                    <a:pt x="5072" y="2168"/>
                    <a:pt x="3870" y="13"/>
                  </a:cubicBezTo>
                  <a:cubicBezTo>
                    <a:pt x="3870" y="13"/>
                    <a:pt x="3703" y="1"/>
                    <a:pt x="3429" y="167"/>
                  </a:cubicBezTo>
                  <a:cubicBezTo>
                    <a:pt x="3143" y="334"/>
                    <a:pt x="2750" y="1144"/>
                    <a:pt x="2203" y="1013"/>
                  </a:cubicBezTo>
                  <a:cubicBezTo>
                    <a:pt x="1643" y="894"/>
                    <a:pt x="1191" y="691"/>
                    <a:pt x="1191" y="691"/>
                  </a:cubicBezTo>
                  <a:close/>
                </a:path>
              </a:pathLst>
            </a:custGeom>
            <a:solidFill>
              <a:srgbClr val="ED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7" name="Google Shape;517;p41"/>
            <p:cNvSpPr/>
            <p:nvPr/>
          </p:nvSpPr>
          <p:spPr>
            <a:xfrm>
              <a:off x="5814024" y="1508812"/>
              <a:ext cx="342817" cy="346649"/>
            </a:xfrm>
            <a:custGeom>
              <a:avLst/>
              <a:gdLst/>
              <a:ahLst/>
              <a:cxnLst/>
              <a:rect l="l" t="t" r="r" b="b"/>
              <a:pathLst>
                <a:path w="3310" h="3347" extrusionOk="0">
                  <a:moveTo>
                    <a:pt x="1000" y="119"/>
                  </a:moveTo>
                  <a:cubicBezTo>
                    <a:pt x="1131" y="965"/>
                    <a:pt x="1179" y="1441"/>
                    <a:pt x="1119" y="1989"/>
                  </a:cubicBezTo>
                  <a:cubicBezTo>
                    <a:pt x="1119" y="1989"/>
                    <a:pt x="691" y="2036"/>
                    <a:pt x="667" y="2048"/>
                  </a:cubicBezTo>
                  <a:cubicBezTo>
                    <a:pt x="655" y="2060"/>
                    <a:pt x="0" y="2941"/>
                    <a:pt x="1334" y="3144"/>
                  </a:cubicBezTo>
                  <a:cubicBezTo>
                    <a:pt x="2667" y="3346"/>
                    <a:pt x="3310" y="2144"/>
                    <a:pt x="2905" y="1524"/>
                  </a:cubicBezTo>
                  <a:cubicBezTo>
                    <a:pt x="2905" y="1524"/>
                    <a:pt x="2679" y="1679"/>
                    <a:pt x="2536" y="1905"/>
                  </a:cubicBezTo>
                  <a:cubicBezTo>
                    <a:pt x="2536" y="1905"/>
                    <a:pt x="2465" y="2286"/>
                    <a:pt x="2488" y="0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8" name="Google Shape;518;p41"/>
            <p:cNvSpPr/>
            <p:nvPr/>
          </p:nvSpPr>
          <p:spPr>
            <a:xfrm>
              <a:off x="5742457" y="1133885"/>
              <a:ext cx="273839" cy="335567"/>
            </a:xfrm>
            <a:custGeom>
              <a:avLst/>
              <a:gdLst/>
              <a:ahLst/>
              <a:cxnLst/>
              <a:rect l="l" t="t" r="r" b="b"/>
              <a:pathLst>
                <a:path w="2644" h="3240" extrusionOk="0">
                  <a:moveTo>
                    <a:pt x="2417" y="358"/>
                  </a:moveTo>
                  <a:cubicBezTo>
                    <a:pt x="2203" y="84"/>
                    <a:pt x="1774" y="1"/>
                    <a:pt x="1465" y="179"/>
                  </a:cubicBezTo>
                  <a:cubicBezTo>
                    <a:pt x="1155" y="358"/>
                    <a:pt x="1012" y="775"/>
                    <a:pt x="1143" y="1108"/>
                  </a:cubicBezTo>
                  <a:cubicBezTo>
                    <a:pt x="1191" y="1215"/>
                    <a:pt x="1251" y="1322"/>
                    <a:pt x="1227" y="1430"/>
                  </a:cubicBezTo>
                  <a:cubicBezTo>
                    <a:pt x="1203" y="1525"/>
                    <a:pt x="1108" y="1596"/>
                    <a:pt x="1012" y="1632"/>
                  </a:cubicBezTo>
                  <a:cubicBezTo>
                    <a:pt x="917" y="1656"/>
                    <a:pt x="810" y="1656"/>
                    <a:pt x="715" y="1680"/>
                  </a:cubicBezTo>
                  <a:cubicBezTo>
                    <a:pt x="465" y="1727"/>
                    <a:pt x="239" y="1894"/>
                    <a:pt x="131" y="2120"/>
                  </a:cubicBezTo>
                  <a:cubicBezTo>
                    <a:pt x="0" y="2442"/>
                    <a:pt x="131" y="2835"/>
                    <a:pt x="417" y="3037"/>
                  </a:cubicBezTo>
                  <a:cubicBezTo>
                    <a:pt x="691" y="3239"/>
                    <a:pt x="1084" y="3239"/>
                    <a:pt x="1393" y="3085"/>
                  </a:cubicBezTo>
                  <a:cubicBezTo>
                    <a:pt x="1703" y="2930"/>
                    <a:pt x="1917" y="2620"/>
                    <a:pt x="2013" y="2287"/>
                  </a:cubicBezTo>
                  <a:cubicBezTo>
                    <a:pt x="2060" y="2084"/>
                    <a:pt x="2072" y="1870"/>
                    <a:pt x="2155" y="1668"/>
                  </a:cubicBezTo>
                  <a:cubicBezTo>
                    <a:pt x="2227" y="1537"/>
                    <a:pt x="2322" y="1442"/>
                    <a:pt x="2417" y="1322"/>
                  </a:cubicBezTo>
                  <a:cubicBezTo>
                    <a:pt x="2632" y="1049"/>
                    <a:pt x="2644" y="632"/>
                    <a:pt x="2417" y="358"/>
                  </a:cubicBezTo>
                  <a:close/>
                </a:path>
              </a:pathLst>
            </a:custGeom>
            <a:solidFill>
              <a:srgbClr val="FCD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9" name="Google Shape;519;p41"/>
            <p:cNvSpPr/>
            <p:nvPr/>
          </p:nvSpPr>
          <p:spPr>
            <a:xfrm>
              <a:off x="5828732" y="1277020"/>
              <a:ext cx="133295" cy="209729"/>
            </a:xfrm>
            <a:custGeom>
              <a:avLst/>
              <a:gdLst/>
              <a:ahLst/>
              <a:cxnLst/>
              <a:rect l="l" t="t" r="r" b="b"/>
              <a:pathLst>
                <a:path w="1287" h="2025" extrusionOk="0">
                  <a:moveTo>
                    <a:pt x="1061" y="24"/>
                  </a:moveTo>
                  <a:cubicBezTo>
                    <a:pt x="525" y="0"/>
                    <a:pt x="1" y="750"/>
                    <a:pt x="441" y="1679"/>
                  </a:cubicBezTo>
                  <a:cubicBezTo>
                    <a:pt x="441" y="1679"/>
                    <a:pt x="977" y="2024"/>
                    <a:pt x="989" y="2024"/>
                  </a:cubicBezTo>
                  <a:cubicBezTo>
                    <a:pt x="1001" y="2012"/>
                    <a:pt x="1287" y="702"/>
                    <a:pt x="1287" y="702"/>
                  </a:cubicBezTo>
                  <a:close/>
                </a:path>
              </a:pathLst>
            </a:custGeom>
            <a:solidFill>
              <a:srgbClr val="FCD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" name="Google Shape;520;p41"/>
            <p:cNvSpPr/>
            <p:nvPr/>
          </p:nvSpPr>
          <p:spPr>
            <a:xfrm>
              <a:off x="5849756" y="1439730"/>
              <a:ext cx="62971" cy="92592"/>
            </a:xfrm>
            <a:custGeom>
              <a:avLst/>
              <a:gdLst/>
              <a:ahLst/>
              <a:cxnLst/>
              <a:rect l="l" t="t" r="r" b="b"/>
              <a:pathLst>
                <a:path w="608" h="894" extrusionOk="0">
                  <a:moveTo>
                    <a:pt x="512" y="346"/>
                  </a:moveTo>
                  <a:cubicBezTo>
                    <a:pt x="608" y="560"/>
                    <a:pt x="608" y="786"/>
                    <a:pt x="488" y="834"/>
                  </a:cubicBezTo>
                  <a:cubicBezTo>
                    <a:pt x="381" y="894"/>
                    <a:pt x="215" y="763"/>
                    <a:pt x="107" y="536"/>
                  </a:cubicBezTo>
                  <a:cubicBezTo>
                    <a:pt x="0" y="322"/>
                    <a:pt x="12" y="108"/>
                    <a:pt x="119" y="60"/>
                  </a:cubicBezTo>
                  <a:cubicBezTo>
                    <a:pt x="227" y="1"/>
                    <a:pt x="405" y="132"/>
                    <a:pt x="512" y="346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1" name="Google Shape;521;p41"/>
            <p:cNvSpPr/>
            <p:nvPr/>
          </p:nvSpPr>
          <p:spPr>
            <a:xfrm>
              <a:off x="6064252" y="1427405"/>
              <a:ext cx="54374" cy="92592"/>
            </a:xfrm>
            <a:custGeom>
              <a:avLst/>
              <a:gdLst/>
              <a:ahLst/>
              <a:cxnLst/>
              <a:rect l="l" t="t" r="r" b="b"/>
              <a:pathLst>
                <a:path w="525" h="894" extrusionOk="0">
                  <a:moveTo>
                    <a:pt x="477" y="489"/>
                  </a:moveTo>
                  <a:cubicBezTo>
                    <a:pt x="430" y="727"/>
                    <a:pt x="299" y="894"/>
                    <a:pt x="180" y="870"/>
                  </a:cubicBezTo>
                  <a:cubicBezTo>
                    <a:pt x="61" y="846"/>
                    <a:pt x="1" y="644"/>
                    <a:pt x="49" y="405"/>
                  </a:cubicBezTo>
                  <a:cubicBezTo>
                    <a:pt x="96" y="167"/>
                    <a:pt x="227" y="1"/>
                    <a:pt x="346" y="24"/>
                  </a:cubicBezTo>
                  <a:cubicBezTo>
                    <a:pt x="465" y="48"/>
                    <a:pt x="525" y="263"/>
                    <a:pt x="477" y="489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2" name="Google Shape;522;p41"/>
            <p:cNvSpPr/>
            <p:nvPr/>
          </p:nvSpPr>
          <p:spPr>
            <a:xfrm>
              <a:off x="5866949" y="1254752"/>
              <a:ext cx="238107" cy="341677"/>
            </a:xfrm>
            <a:custGeom>
              <a:avLst/>
              <a:gdLst/>
              <a:ahLst/>
              <a:cxnLst/>
              <a:rect l="l" t="t" r="r" b="b"/>
              <a:pathLst>
                <a:path w="2299" h="3299" extrusionOk="0">
                  <a:moveTo>
                    <a:pt x="596" y="596"/>
                  </a:moveTo>
                  <a:cubicBezTo>
                    <a:pt x="263" y="846"/>
                    <a:pt x="1" y="1358"/>
                    <a:pt x="275" y="2263"/>
                  </a:cubicBezTo>
                  <a:cubicBezTo>
                    <a:pt x="549" y="3180"/>
                    <a:pt x="1049" y="3299"/>
                    <a:pt x="1311" y="3287"/>
                  </a:cubicBezTo>
                  <a:cubicBezTo>
                    <a:pt x="1585" y="3275"/>
                    <a:pt x="2299" y="2870"/>
                    <a:pt x="2144" y="1668"/>
                  </a:cubicBezTo>
                  <a:cubicBezTo>
                    <a:pt x="1930" y="1"/>
                    <a:pt x="596" y="596"/>
                    <a:pt x="596" y="596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3" name="Google Shape;523;p41"/>
            <p:cNvSpPr/>
            <p:nvPr/>
          </p:nvSpPr>
          <p:spPr>
            <a:xfrm>
              <a:off x="5901542" y="1219020"/>
              <a:ext cx="241732" cy="249189"/>
            </a:xfrm>
            <a:custGeom>
              <a:avLst/>
              <a:gdLst/>
              <a:ahLst/>
              <a:cxnLst/>
              <a:rect l="l" t="t" r="r" b="b"/>
              <a:pathLst>
                <a:path w="2334" h="2406" extrusionOk="0">
                  <a:moveTo>
                    <a:pt x="250" y="774"/>
                  </a:moveTo>
                  <a:cubicBezTo>
                    <a:pt x="0" y="1274"/>
                    <a:pt x="1215" y="2405"/>
                    <a:pt x="2179" y="2013"/>
                  </a:cubicBezTo>
                  <a:cubicBezTo>
                    <a:pt x="2179" y="2013"/>
                    <a:pt x="2334" y="1846"/>
                    <a:pt x="2227" y="1572"/>
                  </a:cubicBezTo>
                  <a:cubicBezTo>
                    <a:pt x="2132" y="1286"/>
                    <a:pt x="2108" y="1084"/>
                    <a:pt x="1893" y="774"/>
                  </a:cubicBezTo>
                  <a:cubicBezTo>
                    <a:pt x="1560" y="286"/>
                    <a:pt x="619" y="0"/>
                    <a:pt x="250" y="774"/>
                  </a:cubicBezTo>
                  <a:close/>
                </a:path>
              </a:pathLst>
            </a:custGeom>
            <a:solidFill>
              <a:srgbClr val="FCD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24" name="Google Shape;524;p41"/>
          <p:cNvGrpSpPr/>
          <p:nvPr/>
        </p:nvGrpSpPr>
        <p:grpSpPr>
          <a:xfrm>
            <a:off x="6964550" y="921354"/>
            <a:ext cx="923380" cy="2719876"/>
            <a:chOff x="6964550" y="921354"/>
            <a:chExt cx="923380" cy="2719876"/>
          </a:xfrm>
        </p:grpSpPr>
        <p:sp>
          <p:nvSpPr>
            <p:cNvPr id="525" name="Google Shape;525;p41"/>
            <p:cNvSpPr/>
            <p:nvPr/>
          </p:nvSpPr>
          <p:spPr>
            <a:xfrm>
              <a:off x="7623011" y="1565520"/>
              <a:ext cx="264919" cy="316608"/>
            </a:xfrm>
            <a:custGeom>
              <a:avLst/>
              <a:gdLst/>
              <a:ahLst/>
              <a:cxnLst/>
              <a:rect l="l" t="t" r="r" b="b"/>
              <a:pathLst>
                <a:path w="3966" h="4740" extrusionOk="0">
                  <a:moveTo>
                    <a:pt x="2156" y="1"/>
                  </a:moveTo>
                  <a:cubicBezTo>
                    <a:pt x="2656" y="1144"/>
                    <a:pt x="3966" y="3108"/>
                    <a:pt x="2811" y="3930"/>
                  </a:cubicBezTo>
                  <a:cubicBezTo>
                    <a:pt x="1656" y="4739"/>
                    <a:pt x="1" y="298"/>
                    <a:pt x="1" y="298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6" name="Google Shape;526;p41"/>
            <p:cNvSpPr/>
            <p:nvPr/>
          </p:nvSpPr>
          <p:spPr>
            <a:xfrm>
              <a:off x="7580062" y="1349240"/>
              <a:ext cx="186966" cy="291093"/>
            </a:xfrm>
            <a:custGeom>
              <a:avLst/>
              <a:gdLst/>
              <a:ahLst/>
              <a:cxnLst/>
              <a:rect l="l" t="t" r="r" b="b"/>
              <a:pathLst>
                <a:path w="2799" h="4358" extrusionOk="0">
                  <a:moveTo>
                    <a:pt x="1346" y="0"/>
                  </a:moveTo>
                  <a:cubicBezTo>
                    <a:pt x="1954" y="1298"/>
                    <a:pt x="2799" y="3239"/>
                    <a:pt x="2799" y="3239"/>
                  </a:cubicBezTo>
                  <a:cubicBezTo>
                    <a:pt x="2799" y="3239"/>
                    <a:pt x="1537" y="3417"/>
                    <a:pt x="977" y="4358"/>
                  </a:cubicBezTo>
                  <a:cubicBezTo>
                    <a:pt x="977" y="4358"/>
                    <a:pt x="1" y="3215"/>
                    <a:pt x="72" y="1846"/>
                  </a:cubicBezTo>
                  <a:cubicBezTo>
                    <a:pt x="156" y="476"/>
                    <a:pt x="1346" y="0"/>
                    <a:pt x="1346" y="0"/>
                  </a:cubicBezTo>
                  <a:close/>
                </a:path>
              </a:pathLst>
            </a:custGeom>
            <a:solidFill>
              <a:srgbClr val="54C6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7" name="Google Shape;527;p41"/>
            <p:cNvSpPr/>
            <p:nvPr/>
          </p:nvSpPr>
          <p:spPr>
            <a:xfrm>
              <a:off x="7019388" y="1370681"/>
              <a:ext cx="156774" cy="344462"/>
            </a:xfrm>
            <a:custGeom>
              <a:avLst/>
              <a:gdLst/>
              <a:ahLst/>
              <a:cxnLst/>
              <a:rect l="l" t="t" r="r" b="b"/>
              <a:pathLst>
                <a:path w="2347" h="5157" extrusionOk="0">
                  <a:moveTo>
                    <a:pt x="1239" y="1"/>
                  </a:moveTo>
                  <a:cubicBezTo>
                    <a:pt x="406" y="798"/>
                    <a:pt x="1" y="1620"/>
                    <a:pt x="311" y="3954"/>
                  </a:cubicBezTo>
                  <a:cubicBezTo>
                    <a:pt x="311" y="3954"/>
                    <a:pt x="680" y="5156"/>
                    <a:pt x="1954" y="4406"/>
                  </a:cubicBezTo>
                  <a:cubicBezTo>
                    <a:pt x="1954" y="4406"/>
                    <a:pt x="2085" y="4180"/>
                    <a:pt x="2216" y="3454"/>
                  </a:cubicBezTo>
                  <a:cubicBezTo>
                    <a:pt x="2347" y="2727"/>
                    <a:pt x="1239" y="1"/>
                    <a:pt x="1239" y="1"/>
                  </a:cubicBezTo>
                  <a:close/>
                </a:path>
              </a:pathLst>
            </a:custGeom>
            <a:solidFill>
              <a:srgbClr val="54C6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8" name="Google Shape;528;p41"/>
            <p:cNvSpPr/>
            <p:nvPr/>
          </p:nvSpPr>
          <p:spPr>
            <a:xfrm>
              <a:off x="7296987" y="2856258"/>
              <a:ext cx="163119" cy="350006"/>
            </a:xfrm>
            <a:custGeom>
              <a:avLst/>
              <a:gdLst/>
              <a:ahLst/>
              <a:cxnLst/>
              <a:rect l="l" t="t" r="r" b="b"/>
              <a:pathLst>
                <a:path w="2442" h="5240" extrusionOk="0">
                  <a:moveTo>
                    <a:pt x="1215" y="882"/>
                  </a:moveTo>
                  <a:cubicBezTo>
                    <a:pt x="1703" y="2108"/>
                    <a:pt x="2441" y="4382"/>
                    <a:pt x="1453" y="4846"/>
                  </a:cubicBezTo>
                  <a:cubicBezTo>
                    <a:pt x="1453" y="4846"/>
                    <a:pt x="750" y="5239"/>
                    <a:pt x="393" y="3799"/>
                  </a:cubicBezTo>
                  <a:cubicBezTo>
                    <a:pt x="24" y="2358"/>
                    <a:pt x="0" y="989"/>
                    <a:pt x="393" y="501"/>
                  </a:cubicBezTo>
                  <a:cubicBezTo>
                    <a:pt x="774" y="1"/>
                    <a:pt x="1215" y="882"/>
                    <a:pt x="1215" y="882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9" name="Google Shape;529;p41"/>
            <p:cNvSpPr/>
            <p:nvPr/>
          </p:nvSpPr>
          <p:spPr>
            <a:xfrm>
              <a:off x="7303332" y="2133341"/>
              <a:ext cx="366718" cy="807284"/>
            </a:xfrm>
            <a:custGeom>
              <a:avLst/>
              <a:gdLst/>
              <a:ahLst/>
              <a:cxnLst/>
              <a:rect l="l" t="t" r="r" b="b"/>
              <a:pathLst>
                <a:path w="5490" h="12086" extrusionOk="0">
                  <a:moveTo>
                    <a:pt x="5489" y="263"/>
                  </a:moveTo>
                  <a:cubicBezTo>
                    <a:pt x="5204" y="7776"/>
                    <a:pt x="3168" y="8157"/>
                    <a:pt x="2798" y="9252"/>
                  </a:cubicBezTo>
                  <a:cubicBezTo>
                    <a:pt x="2441" y="10335"/>
                    <a:pt x="1953" y="10645"/>
                    <a:pt x="1024" y="12050"/>
                  </a:cubicBezTo>
                  <a:cubicBezTo>
                    <a:pt x="1024" y="12050"/>
                    <a:pt x="262" y="12086"/>
                    <a:pt x="120" y="11002"/>
                  </a:cubicBezTo>
                  <a:cubicBezTo>
                    <a:pt x="1" y="10062"/>
                    <a:pt x="1358" y="4335"/>
                    <a:pt x="1608" y="2168"/>
                  </a:cubicBezTo>
                  <a:cubicBezTo>
                    <a:pt x="1846" y="1"/>
                    <a:pt x="5489" y="263"/>
                    <a:pt x="5489" y="263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0" name="Google Shape;530;p41"/>
            <p:cNvSpPr/>
            <p:nvPr/>
          </p:nvSpPr>
          <p:spPr>
            <a:xfrm>
              <a:off x="7410671" y="2002156"/>
              <a:ext cx="293575" cy="549589"/>
            </a:xfrm>
            <a:custGeom>
              <a:avLst/>
              <a:gdLst/>
              <a:ahLst/>
              <a:cxnLst/>
              <a:rect l="l" t="t" r="r" b="b"/>
              <a:pathLst>
                <a:path w="4395" h="8228" extrusionOk="0">
                  <a:moveTo>
                    <a:pt x="477" y="7394"/>
                  </a:moveTo>
                  <a:cubicBezTo>
                    <a:pt x="846" y="8227"/>
                    <a:pt x="2573" y="7442"/>
                    <a:pt x="3739" y="6513"/>
                  </a:cubicBezTo>
                  <a:cubicBezTo>
                    <a:pt x="3739" y="6513"/>
                    <a:pt x="4394" y="4453"/>
                    <a:pt x="3882" y="2227"/>
                  </a:cubicBezTo>
                  <a:cubicBezTo>
                    <a:pt x="3370" y="0"/>
                    <a:pt x="1" y="2429"/>
                    <a:pt x="1" y="2429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1" name="Google Shape;531;p41"/>
            <p:cNvSpPr/>
            <p:nvPr/>
          </p:nvSpPr>
          <p:spPr>
            <a:xfrm>
              <a:off x="7024999" y="2313085"/>
              <a:ext cx="386557" cy="164716"/>
            </a:xfrm>
            <a:custGeom>
              <a:avLst/>
              <a:gdLst/>
              <a:ahLst/>
              <a:cxnLst/>
              <a:rect l="l" t="t" r="r" b="b"/>
              <a:pathLst>
                <a:path w="5787" h="2466" extrusionOk="0">
                  <a:moveTo>
                    <a:pt x="322" y="1179"/>
                  </a:moveTo>
                  <a:cubicBezTo>
                    <a:pt x="500" y="1596"/>
                    <a:pt x="2501" y="2465"/>
                    <a:pt x="3858" y="2287"/>
                  </a:cubicBezTo>
                  <a:cubicBezTo>
                    <a:pt x="5787" y="2025"/>
                    <a:pt x="0" y="1"/>
                    <a:pt x="322" y="1179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2" name="Google Shape;532;p41"/>
            <p:cNvSpPr/>
            <p:nvPr/>
          </p:nvSpPr>
          <p:spPr>
            <a:xfrm>
              <a:off x="7269935" y="3384336"/>
              <a:ext cx="211614" cy="256894"/>
            </a:xfrm>
            <a:custGeom>
              <a:avLst/>
              <a:gdLst/>
              <a:ahLst/>
              <a:cxnLst/>
              <a:rect l="l" t="t" r="r" b="b"/>
              <a:pathLst>
                <a:path w="3168" h="3846" extrusionOk="0">
                  <a:moveTo>
                    <a:pt x="405" y="357"/>
                  </a:moveTo>
                  <a:cubicBezTo>
                    <a:pt x="143" y="393"/>
                    <a:pt x="108" y="1489"/>
                    <a:pt x="131" y="1798"/>
                  </a:cubicBezTo>
                  <a:cubicBezTo>
                    <a:pt x="191" y="2370"/>
                    <a:pt x="24" y="2429"/>
                    <a:pt x="12" y="3048"/>
                  </a:cubicBezTo>
                  <a:cubicBezTo>
                    <a:pt x="0" y="3489"/>
                    <a:pt x="286" y="3846"/>
                    <a:pt x="727" y="3846"/>
                  </a:cubicBezTo>
                  <a:lnTo>
                    <a:pt x="2370" y="3846"/>
                  </a:lnTo>
                  <a:cubicBezTo>
                    <a:pt x="2703" y="3846"/>
                    <a:pt x="3084" y="3644"/>
                    <a:pt x="3132" y="3322"/>
                  </a:cubicBezTo>
                  <a:cubicBezTo>
                    <a:pt x="3168" y="3001"/>
                    <a:pt x="3037" y="2608"/>
                    <a:pt x="2775" y="2441"/>
                  </a:cubicBezTo>
                  <a:cubicBezTo>
                    <a:pt x="2513" y="2274"/>
                    <a:pt x="2334" y="2108"/>
                    <a:pt x="2334" y="2108"/>
                  </a:cubicBezTo>
                  <a:cubicBezTo>
                    <a:pt x="2334" y="2108"/>
                    <a:pt x="1953" y="750"/>
                    <a:pt x="1560" y="369"/>
                  </a:cubicBezTo>
                  <a:cubicBezTo>
                    <a:pt x="1167" y="0"/>
                    <a:pt x="405" y="357"/>
                    <a:pt x="405" y="357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3" name="Google Shape;533;p41"/>
            <p:cNvSpPr/>
            <p:nvPr/>
          </p:nvSpPr>
          <p:spPr>
            <a:xfrm>
              <a:off x="7099742" y="2057796"/>
              <a:ext cx="378608" cy="1371903"/>
            </a:xfrm>
            <a:custGeom>
              <a:avLst/>
              <a:gdLst/>
              <a:ahLst/>
              <a:cxnLst/>
              <a:rect l="l" t="t" r="r" b="b"/>
              <a:pathLst>
                <a:path w="5668" h="20539" extrusionOk="0">
                  <a:moveTo>
                    <a:pt x="393" y="1144"/>
                  </a:moveTo>
                  <a:cubicBezTo>
                    <a:pt x="1" y="4442"/>
                    <a:pt x="655" y="7728"/>
                    <a:pt x="1953" y="10085"/>
                  </a:cubicBezTo>
                  <a:cubicBezTo>
                    <a:pt x="3025" y="12038"/>
                    <a:pt x="1727" y="12264"/>
                    <a:pt x="1501" y="14336"/>
                  </a:cubicBezTo>
                  <a:cubicBezTo>
                    <a:pt x="1298" y="16157"/>
                    <a:pt x="2941" y="18170"/>
                    <a:pt x="3025" y="19801"/>
                  </a:cubicBezTo>
                  <a:cubicBezTo>
                    <a:pt x="3037" y="20075"/>
                    <a:pt x="2894" y="20277"/>
                    <a:pt x="2906" y="20408"/>
                  </a:cubicBezTo>
                  <a:cubicBezTo>
                    <a:pt x="2929" y="20539"/>
                    <a:pt x="3168" y="20396"/>
                    <a:pt x="3370" y="20265"/>
                  </a:cubicBezTo>
                  <a:cubicBezTo>
                    <a:pt x="3775" y="19991"/>
                    <a:pt x="4108" y="20229"/>
                    <a:pt x="4108" y="20229"/>
                  </a:cubicBezTo>
                  <a:cubicBezTo>
                    <a:pt x="4108" y="20229"/>
                    <a:pt x="3430" y="19491"/>
                    <a:pt x="3763" y="18479"/>
                  </a:cubicBezTo>
                  <a:cubicBezTo>
                    <a:pt x="4096" y="17455"/>
                    <a:pt x="5108" y="15931"/>
                    <a:pt x="4168" y="12955"/>
                  </a:cubicBezTo>
                  <a:cubicBezTo>
                    <a:pt x="3227" y="9966"/>
                    <a:pt x="4680" y="10990"/>
                    <a:pt x="5168" y="6192"/>
                  </a:cubicBezTo>
                  <a:cubicBezTo>
                    <a:pt x="5668" y="1394"/>
                    <a:pt x="524" y="1"/>
                    <a:pt x="393" y="1144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4" name="Google Shape;534;p41"/>
            <p:cNvSpPr/>
            <p:nvPr/>
          </p:nvSpPr>
          <p:spPr>
            <a:xfrm>
              <a:off x="7038492" y="2068951"/>
              <a:ext cx="420023" cy="410388"/>
            </a:xfrm>
            <a:custGeom>
              <a:avLst/>
              <a:gdLst/>
              <a:ahLst/>
              <a:cxnLst/>
              <a:rect l="l" t="t" r="r" b="b"/>
              <a:pathLst>
                <a:path w="6288" h="6144" extrusionOk="0">
                  <a:moveTo>
                    <a:pt x="5990" y="1786"/>
                  </a:moveTo>
                  <a:cubicBezTo>
                    <a:pt x="6287" y="4560"/>
                    <a:pt x="6085" y="6025"/>
                    <a:pt x="6085" y="6025"/>
                  </a:cubicBezTo>
                  <a:cubicBezTo>
                    <a:pt x="6085" y="6025"/>
                    <a:pt x="6287" y="5632"/>
                    <a:pt x="3656" y="5942"/>
                  </a:cubicBezTo>
                  <a:cubicBezTo>
                    <a:pt x="1918" y="6144"/>
                    <a:pt x="1715" y="5215"/>
                    <a:pt x="513" y="4656"/>
                  </a:cubicBezTo>
                  <a:cubicBezTo>
                    <a:pt x="298" y="4549"/>
                    <a:pt x="60" y="4632"/>
                    <a:pt x="120" y="4834"/>
                  </a:cubicBezTo>
                  <a:cubicBezTo>
                    <a:pt x="120" y="4834"/>
                    <a:pt x="1" y="4596"/>
                    <a:pt x="453" y="4191"/>
                  </a:cubicBezTo>
                  <a:cubicBezTo>
                    <a:pt x="1203" y="3525"/>
                    <a:pt x="1001" y="1953"/>
                    <a:pt x="1310" y="977"/>
                  </a:cubicBezTo>
                  <a:cubicBezTo>
                    <a:pt x="1620" y="0"/>
                    <a:pt x="5990" y="1786"/>
                    <a:pt x="5990" y="1786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5" name="Google Shape;535;p41"/>
            <p:cNvSpPr/>
            <p:nvPr/>
          </p:nvSpPr>
          <p:spPr>
            <a:xfrm>
              <a:off x="7095000" y="1229143"/>
              <a:ext cx="575060" cy="987030"/>
            </a:xfrm>
            <a:custGeom>
              <a:avLst/>
              <a:gdLst/>
              <a:ahLst/>
              <a:cxnLst/>
              <a:rect l="l" t="t" r="r" b="b"/>
              <a:pathLst>
                <a:path w="8609" h="14777" extrusionOk="0">
                  <a:moveTo>
                    <a:pt x="2369" y="643"/>
                  </a:moveTo>
                  <a:cubicBezTo>
                    <a:pt x="869" y="1560"/>
                    <a:pt x="214" y="1965"/>
                    <a:pt x="107" y="2120"/>
                  </a:cubicBezTo>
                  <a:cubicBezTo>
                    <a:pt x="0" y="2274"/>
                    <a:pt x="60" y="3346"/>
                    <a:pt x="107" y="4287"/>
                  </a:cubicBezTo>
                  <a:cubicBezTo>
                    <a:pt x="155" y="5227"/>
                    <a:pt x="1036" y="6120"/>
                    <a:pt x="1215" y="7323"/>
                  </a:cubicBezTo>
                  <a:cubicBezTo>
                    <a:pt x="1381" y="8525"/>
                    <a:pt x="1524" y="10335"/>
                    <a:pt x="1215" y="11228"/>
                  </a:cubicBezTo>
                  <a:cubicBezTo>
                    <a:pt x="893" y="12121"/>
                    <a:pt x="464" y="13550"/>
                    <a:pt x="464" y="13550"/>
                  </a:cubicBezTo>
                  <a:cubicBezTo>
                    <a:pt x="464" y="13550"/>
                    <a:pt x="822" y="13288"/>
                    <a:pt x="3250" y="14026"/>
                  </a:cubicBezTo>
                  <a:cubicBezTo>
                    <a:pt x="5667" y="14776"/>
                    <a:pt x="7692" y="14062"/>
                    <a:pt x="8608" y="13800"/>
                  </a:cubicBezTo>
                  <a:cubicBezTo>
                    <a:pt x="8608" y="13800"/>
                    <a:pt x="8323" y="12157"/>
                    <a:pt x="7763" y="10490"/>
                  </a:cubicBezTo>
                  <a:cubicBezTo>
                    <a:pt x="7203" y="8823"/>
                    <a:pt x="7692" y="5942"/>
                    <a:pt x="7763" y="4584"/>
                  </a:cubicBezTo>
                  <a:cubicBezTo>
                    <a:pt x="7763" y="4584"/>
                    <a:pt x="7787" y="2775"/>
                    <a:pt x="8608" y="1798"/>
                  </a:cubicBezTo>
                  <a:cubicBezTo>
                    <a:pt x="8608" y="1798"/>
                    <a:pt x="8192" y="846"/>
                    <a:pt x="5108" y="0"/>
                  </a:cubicBezTo>
                  <a:close/>
                </a:path>
              </a:pathLst>
            </a:custGeom>
            <a:solidFill>
              <a:srgbClr val="54C6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6" name="Google Shape;536;p41"/>
            <p:cNvSpPr/>
            <p:nvPr/>
          </p:nvSpPr>
          <p:spPr>
            <a:xfrm>
              <a:off x="7207883" y="1089943"/>
              <a:ext cx="249823" cy="260968"/>
            </a:xfrm>
            <a:custGeom>
              <a:avLst/>
              <a:gdLst/>
              <a:ahLst/>
              <a:cxnLst/>
              <a:rect l="l" t="t" r="r" b="b"/>
              <a:pathLst>
                <a:path w="3740" h="3907" extrusionOk="0">
                  <a:moveTo>
                    <a:pt x="977" y="906"/>
                  </a:moveTo>
                  <a:cubicBezTo>
                    <a:pt x="1120" y="1513"/>
                    <a:pt x="1084" y="2430"/>
                    <a:pt x="1084" y="2430"/>
                  </a:cubicBezTo>
                  <a:lnTo>
                    <a:pt x="679" y="2727"/>
                  </a:lnTo>
                  <a:cubicBezTo>
                    <a:pt x="679" y="2727"/>
                    <a:pt x="1" y="3847"/>
                    <a:pt x="1465" y="3882"/>
                  </a:cubicBezTo>
                  <a:cubicBezTo>
                    <a:pt x="2918" y="3906"/>
                    <a:pt x="3716" y="3049"/>
                    <a:pt x="3727" y="2573"/>
                  </a:cubicBezTo>
                  <a:cubicBezTo>
                    <a:pt x="3739" y="2096"/>
                    <a:pt x="3156" y="1977"/>
                    <a:pt x="3156" y="1977"/>
                  </a:cubicBezTo>
                  <a:cubicBezTo>
                    <a:pt x="3156" y="1977"/>
                    <a:pt x="3227" y="775"/>
                    <a:pt x="3049" y="382"/>
                  </a:cubicBezTo>
                  <a:cubicBezTo>
                    <a:pt x="2870" y="1"/>
                    <a:pt x="977" y="906"/>
                    <a:pt x="977" y="906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7" name="Google Shape;537;p41"/>
            <p:cNvSpPr/>
            <p:nvPr/>
          </p:nvSpPr>
          <p:spPr>
            <a:xfrm>
              <a:off x="7222244" y="921354"/>
              <a:ext cx="202062" cy="165518"/>
            </a:xfrm>
            <a:custGeom>
              <a:avLst/>
              <a:gdLst/>
              <a:ahLst/>
              <a:cxnLst/>
              <a:rect l="l" t="t" r="r" b="b"/>
              <a:pathLst>
                <a:path w="3025" h="2478" extrusionOk="0">
                  <a:moveTo>
                    <a:pt x="2810" y="1501"/>
                  </a:moveTo>
                  <a:cubicBezTo>
                    <a:pt x="2893" y="1513"/>
                    <a:pt x="2965" y="1465"/>
                    <a:pt x="3000" y="1394"/>
                  </a:cubicBezTo>
                  <a:cubicBezTo>
                    <a:pt x="3024" y="1310"/>
                    <a:pt x="3000" y="1227"/>
                    <a:pt x="2941" y="1179"/>
                  </a:cubicBezTo>
                  <a:cubicBezTo>
                    <a:pt x="2893" y="1144"/>
                    <a:pt x="2822" y="1120"/>
                    <a:pt x="2822" y="1060"/>
                  </a:cubicBezTo>
                  <a:cubicBezTo>
                    <a:pt x="2810" y="977"/>
                    <a:pt x="2929" y="929"/>
                    <a:pt x="2905" y="858"/>
                  </a:cubicBezTo>
                  <a:cubicBezTo>
                    <a:pt x="2893" y="810"/>
                    <a:pt x="2846" y="798"/>
                    <a:pt x="2798" y="798"/>
                  </a:cubicBezTo>
                  <a:cubicBezTo>
                    <a:pt x="2762" y="798"/>
                    <a:pt x="2715" y="822"/>
                    <a:pt x="2679" y="822"/>
                  </a:cubicBezTo>
                  <a:cubicBezTo>
                    <a:pt x="2631" y="822"/>
                    <a:pt x="2584" y="786"/>
                    <a:pt x="2584" y="751"/>
                  </a:cubicBezTo>
                  <a:cubicBezTo>
                    <a:pt x="2584" y="703"/>
                    <a:pt x="2643" y="667"/>
                    <a:pt x="2643" y="620"/>
                  </a:cubicBezTo>
                  <a:cubicBezTo>
                    <a:pt x="2643" y="560"/>
                    <a:pt x="2572" y="548"/>
                    <a:pt x="2512" y="560"/>
                  </a:cubicBezTo>
                  <a:cubicBezTo>
                    <a:pt x="2465" y="572"/>
                    <a:pt x="2405" y="596"/>
                    <a:pt x="2358" y="572"/>
                  </a:cubicBezTo>
                  <a:cubicBezTo>
                    <a:pt x="2286" y="548"/>
                    <a:pt x="2286" y="441"/>
                    <a:pt x="2322" y="358"/>
                  </a:cubicBezTo>
                  <a:cubicBezTo>
                    <a:pt x="2346" y="286"/>
                    <a:pt x="2405" y="203"/>
                    <a:pt x="2381" y="132"/>
                  </a:cubicBezTo>
                  <a:cubicBezTo>
                    <a:pt x="2358" y="48"/>
                    <a:pt x="2286" y="13"/>
                    <a:pt x="2203" y="1"/>
                  </a:cubicBezTo>
                  <a:cubicBezTo>
                    <a:pt x="2119" y="1"/>
                    <a:pt x="2048" y="36"/>
                    <a:pt x="1977" y="72"/>
                  </a:cubicBezTo>
                  <a:cubicBezTo>
                    <a:pt x="1786" y="167"/>
                    <a:pt x="1607" y="298"/>
                    <a:pt x="1441" y="453"/>
                  </a:cubicBezTo>
                  <a:cubicBezTo>
                    <a:pt x="1393" y="489"/>
                    <a:pt x="1357" y="525"/>
                    <a:pt x="1298" y="548"/>
                  </a:cubicBezTo>
                  <a:cubicBezTo>
                    <a:pt x="1238" y="572"/>
                    <a:pt x="1167" y="560"/>
                    <a:pt x="1143" y="513"/>
                  </a:cubicBezTo>
                  <a:cubicBezTo>
                    <a:pt x="1107" y="477"/>
                    <a:pt x="1107" y="417"/>
                    <a:pt x="1095" y="382"/>
                  </a:cubicBezTo>
                  <a:cubicBezTo>
                    <a:pt x="1048" y="298"/>
                    <a:pt x="941" y="275"/>
                    <a:pt x="857" y="310"/>
                  </a:cubicBezTo>
                  <a:cubicBezTo>
                    <a:pt x="703" y="358"/>
                    <a:pt x="595" y="525"/>
                    <a:pt x="631" y="679"/>
                  </a:cubicBezTo>
                  <a:cubicBezTo>
                    <a:pt x="643" y="751"/>
                    <a:pt x="679" y="810"/>
                    <a:pt x="691" y="870"/>
                  </a:cubicBezTo>
                  <a:cubicBezTo>
                    <a:pt x="714" y="941"/>
                    <a:pt x="714" y="1013"/>
                    <a:pt x="667" y="1060"/>
                  </a:cubicBezTo>
                  <a:cubicBezTo>
                    <a:pt x="595" y="1144"/>
                    <a:pt x="476" y="1108"/>
                    <a:pt x="381" y="1072"/>
                  </a:cubicBezTo>
                  <a:cubicBezTo>
                    <a:pt x="286" y="1025"/>
                    <a:pt x="167" y="977"/>
                    <a:pt x="83" y="1037"/>
                  </a:cubicBezTo>
                  <a:cubicBezTo>
                    <a:pt x="0" y="1096"/>
                    <a:pt x="0" y="1239"/>
                    <a:pt x="60" y="1322"/>
                  </a:cubicBezTo>
                  <a:cubicBezTo>
                    <a:pt x="119" y="1406"/>
                    <a:pt x="202" y="1465"/>
                    <a:pt x="286" y="1537"/>
                  </a:cubicBezTo>
                  <a:cubicBezTo>
                    <a:pt x="357" y="1608"/>
                    <a:pt x="345" y="2215"/>
                    <a:pt x="333" y="2477"/>
                  </a:cubicBezTo>
                  <a:cubicBezTo>
                    <a:pt x="881" y="2096"/>
                    <a:pt x="1596" y="1382"/>
                    <a:pt x="2227" y="1382"/>
                  </a:cubicBezTo>
                  <a:cubicBezTo>
                    <a:pt x="2429" y="1382"/>
                    <a:pt x="2619" y="1489"/>
                    <a:pt x="2810" y="1501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8" name="Google Shape;538;p41"/>
            <p:cNvSpPr/>
            <p:nvPr/>
          </p:nvSpPr>
          <p:spPr>
            <a:xfrm>
              <a:off x="7227787" y="1078054"/>
              <a:ext cx="48562" cy="74810"/>
            </a:xfrm>
            <a:custGeom>
              <a:avLst/>
              <a:gdLst/>
              <a:ahLst/>
              <a:cxnLst/>
              <a:rect l="l" t="t" r="r" b="b"/>
              <a:pathLst>
                <a:path w="727" h="1120" extrusionOk="0">
                  <a:moveTo>
                    <a:pt x="631" y="465"/>
                  </a:moveTo>
                  <a:cubicBezTo>
                    <a:pt x="727" y="750"/>
                    <a:pt x="679" y="1012"/>
                    <a:pt x="536" y="1060"/>
                  </a:cubicBezTo>
                  <a:cubicBezTo>
                    <a:pt x="393" y="1119"/>
                    <a:pt x="203" y="929"/>
                    <a:pt x="96" y="655"/>
                  </a:cubicBezTo>
                  <a:cubicBezTo>
                    <a:pt x="0" y="369"/>
                    <a:pt x="48" y="107"/>
                    <a:pt x="191" y="60"/>
                  </a:cubicBezTo>
                  <a:cubicBezTo>
                    <a:pt x="334" y="0"/>
                    <a:pt x="524" y="191"/>
                    <a:pt x="631" y="465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9" name="Google Shape;539;p41"/>
            <p:cNvSpPr/>
            <p:nvPr/>
          </p:nvSpPr>
          <p:spPr>
            <a:xfrm>
              <a:off x="7401119" y="1071641"/>
              <a:ext cx="47827" cy="74076"/>
            </a:xfrm>
            <a:custGeom>
              <a:avLst/>
              <a:gdLst/>
              <a:ahLst/>
              <a:cxnLst/>
              <a:rect l="l" t="t" r="r" b="b"/>
              <a:pathLst>
                <a:path w="716" h="1109" extrusionOk="0">
                  <a:moveTo>
                    <a:pt x="632" y="644"/>
                  </a:moveTo>
                  <a:cubicBezTo>
                    <a:pt x="537" y="930"/>
                    <a:pt x="334" y="1108"/>
                    <a:pt x="191" y="1061"/>
                  </a:cubicBezTo>
                  <a:cubicBezTo>
                    <a:pt x="49" y="1013"/>
                    <a:pt x="1" y="751"/>
                    <a:pt x="96" y="465"/>
                  </a:cubicBezTo>
                  <a:cubicBezTo>
                    <a:pt x="191" y="191"/>
                    <a:pt x="382" y="1"/>
                    <a:pt x="537" y="49"/>
                  </a:cubicBezTo>
                  <a:cubicBezTo>
                    <a:pt x="680" y="96"/>
                    <a:pt x="715" y="370"/>
                    <a:pt x="632" y="644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0" name="Google Shape;540;p41"/>
            <p:cNvSpPr/>
            <p:nvPr/>
          </p:nvSpPr>
          <p:spPr>
            <a:xfrm>
              <a:off x="7253236" y="1000906"/>
              <a:ext cx="174208" cy="199650"/>
            </a:xfrm>
            <a:custGeom>
              <a:avLst/>
              <a:gdLst/>
              <a:ahLst/>
              <a:cxnLst/>
              <a:rect l="l" t="t" r="r" b="b"/>
              <a:pathLst>
                <a:path w="2608" h="2989" extrusionOk="0">
                  <a:moveTo>
                    <a:pt x="2548" y="1060"/>
                  </a:moveTo>
                  <a:cubicBezTo>
                    <a:pt x="2608" y="2048"/>
                    <a:pt x="2417" y="2810"/>
                    <a:pt x="1393" y="2894"/>
                  </a:cubicBezTo>
                  <a:cubicBezTo>
                    <a:pt x="346" y="2989"/>
                    <a:pt x="60" y="2096"/>
                    <a:pt x="0" y="1298"/>
                  </a:cubicBezTo>
                  <a:cubicBezTo>
                    <a:pt x="0" y="1298"/>
                    <a:pt x="36" y="1072"/>
                    <a:pt x="393" y="798"/>
                  </a:cubicBezTo>
                  <a:cubicBezTo>
                    <a:pt x="762" y="524"/>
                    <a:pt x="1572" y="0"/>
                    <a:pt x="2048" y="310"/>
                  </a:cubicBezTo>
                  <a:cubicBezTo>
                    <a:pt x="2525" y="619"/>
                    <a:pt x="2548" y="1060"/>
                    <a:pt x="2548" y="1060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1" name="Google Shape;541;p41"/>
            <p:cNvSpPr/>
            <p:nvPr/>
          </p:nvSpPr>
          <p:spPr>
            <a:xfrm>
              <a:off x="7246089" y="1041450"/>
              <a:ext cx="189304" cy="65259"/>
            </a:xfrm>
            <a:custGeom>
              <a:avLst/>
              <a:gdLst/>
              <a:ahLst/>
              <a:cxnLst/>
              <a:rect l="l" t="t" r="r" b="b"/>
              <a:pathLst>
                <a:path w="2834" h="977" extrusionOk="0">
                  <a:moveTo>
                    <a:pt x="2632" y="12"/>
                  </a:moveTo>
                  <a:cubicBezTo>
                    <a:pt x="2417" y="12"/>
                    <a:pt x="869" y="12"/>
                    <a:pt x="619" y="84"/>
                  </a:cubicBezTo>
                  <a:cubicBezTo>
                    <a:pt x="405" y="143"/>
                    <a:pt x="72" y="524"/>
                    <a:pt x="0" y="608"/>
                  </a:cubicBezTo>
                  <a:cubicBezTo>
                    <a:pt x="48" y="608"/>
                    <a:pt x="96" y="632"/>
                    <a:pt x="131" y="679"/>
                  </a:cubicBezTo>
                  <a:cubicBezTo>
                    <a:pt x="203" y="620"/>
                    <a:pt x="393" y="417"/>
                    <a:pt x="429" y="417"/>
                  </a:cubicBezTo>
                  <a:cubicBezTo>
                    <a:pt x="488" y="405"/>
                    <a:pt x="453" y="977"/>
                    <a:pt x="929" y="977"/>
                  </a:cubicBezTo>
                  <a:cubicBezTo>
                    <a:pt x="1441" y="977"/>
                    <a:pt x="1369" y="489"/>
                    <a:pt x="1548" y="489"/>
                  </a:cubicBezTo>
                  <a:cubicBezTo>
                    <a:pt x="1762" y="489"/>
                    <a:pt x="1667" y="977"/>
                    <a:pt x="2251" y="941"/>
                  </a:cubicBezTo>
                  <a:cubicBezTo>
                    <a:pt x="2834" y="905"/>
                    <a:pt x="2739" y="1"/>
                    <a:pt x="2632" y="12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2" name="Google Shape;542;p41"/>
            <p:cNvSpPr/>
            <p:nvPr/>
          </p:nvSpPr>
          <p:spPr>
            <a:xfrm>
              <a:off x="7242883" y="980200"/>
              <a:ext cx="192510" cy="101061"/>
            </a:xfrm>
            <a:custGeom>
              <a:avLst/>
              <a:gdLst/>
              <a:ahLst/>
              <a:cxnLst/>
              <a:rect l="l" t="t" r="r" b="b"/>
              <a:pathLst>
                <a:path w="2882" h="1513" extrusionOk="0">
                  <a:moveTo>
                    <a:pt x="2787" y="918"/>
                  </a:moveTo>
                  <a:lnTo>
                    <a:pt x="2691" y="810"/>
                  </a:lnTo>
                  <a:cubicBezTo>
                    <a:pt x="2691" y="810"/>
                    <a:pt x="2668" y="584"/>
                    <a:pt x="2596" y="477"/>
                  </a:cubicBezTo>
                  <a:cubicBezTo>
                    <a:pt x="2525" y="370"/>
                    <a:pt x="2144" y="1"/>
                    <a:pt x="1477" y="13"/>
                  </a:cubicBezTo>
                  <a:cubicBezTo>
                    <a:pt x="798" y="13"/>
                    <a:pt x="1" y="584"/>
                    <a:pt x="13" y="965"/>
                  </a:cubicBezTo>
                  <a:cubicBezTo>
                    <a:pt x="13" y="1310"/>
                    <a:pt x="13" y="1453"/>
                    <a:pt x="36" y="1513"/>
                  </a:cubicBezTo>
                  <a:cubicBezTo>
                    <a:pt x="36" y="1513"/>
                    <a:pt x="36" y="1513"/>
                    <a:pt x="36" y="1513"/>
                  </a:cubicBezTo>
                  <a:cubicBezTo>
                    <a:pt x="36" y="1465"/>
                    <a:pt x="36" y="1263"/>
                    <a:pt x="370" y="1096"/>
                  </a:cubicBezTo>
                  <a:cubicBezTo>
                    <a:pt x="346" y="1370"/>
                    <a:pt x="715" y="1191"/>
                    <a:pt x="941" y="1037"/>
                  </a:cubicBezTo>
                  <a:cubicBezTo>
                    <a:pt x="1167" y="894"/>
                    <a:pt x="1525" y="667"/>
                    <a:pt x="1953" y="751"/>
                  </a:cubicBezTo>
                  <a:cubicBezTo>
                    <a:pt x="2358" y="822"/>
                    <a:pt x="2763" y="1191"/>
                    <a:pt x="2811" y="1120"/>
                  </a:cubicBezTo>
                  <a:cubicBezTo>
                    <a:pt x="2811" y="1132"/>
                    <a:pt x="2882" y="1025"/>
                    <a:pt x="2787" y="918"/>
                  </a:cubicBezTo>
                  <a:close/>
                </a:path>
              </a:pathLst>
            </a:custGeom>
            <a:solidFill>
              <a:srgbClr val="CAE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3" name="Google Shape;543;p41"/>
            <p:cNvSpPr/>
            <p:nvPr/>
          </p:nvSpPr>
          <p:spPr>
            <a:xfrm>
              <a:off x="6964550" y="1634720"/>
              <a:ext cx="190907" cy="265711"/>
            </a:xfrm>
            <a:custGeom>
              <a:avLst/>
              <a:gdLst/>
              <a:ahLst/>
              <a:cxnLst/>
              <a:rect l="l" t="t" r="r" b="b"/>
              <a:pathLst>
                <a:path w="2858" h="3978" extrusionOk="0">
                  <a:moveTo>
                    <a:pt x="1132" y="1"/>
                  </a:moveTo>
                  <a:cubicBezTo>
                    <a:pt x="1036" y="977"/>
                    <a:pt x="1012" y="905"/>
                    <a:pt x="751" y="1453"/>
                  </a:cubicBezTo>
                  <a:cubicBezTo>
                    <a:pt x="489" y="1989"/>
                    <a:pt x="0" y="2334"/>
                    <a:pt x="834" y="3977"/>
                  </a:cubicBezTo>
                  <a:cubicBezTo>
                    <a:pt x="834" y="3977"/>
                    <a:pt x="1477" y="3882"/>
                    <a:pt x="1524" y="3703"/>
                  </a:cubicBezTo>
                  <a:cubicBezTo>
                    <a:pt x="1572" y="3525"/>
                    <a:pt x="1524" y="3370"/>
                    <a:pt x="1858" y="2822"/>
                  </a:cubicBezTo>
                  <a:cubicBezTo>
                    <a:pt x="2203" y="2263"/>
                    <a:pt x="2334" y="1941"/>
                    <a:pt x="2298" y="1691"/>
                  </a:cubicBezTo>
                  <a:cubicBezTo>
                    <a:pt x="2275" y="1453"/>
                    <a:pt x="2858" y="251"/>
                    <a:pt x="2858" y="251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4" name="Google Shape;544;p41"/>
            <p:cNvSpPr/>
            <p:nvPr/>
          </p:nvSpPr>
          <p:spPr>
            <a:xfrm>
              <a:off x="7012241" y="1863758"/>
              <a:ext cx="156774" cy="161510"/>
            </a:xfrm>
            <a:custGeom>
              <a:avLst/>
              <a:gdLst/>
              <a:ahLst/>
              <a:cxnLst/>
              <a:rect l="l" t="t" r="r" b="b"/>
              <a:pathLst>
                <a:path w="2347" h="2418" extrusionOk="0">
                  <a:moveTo>
                    <a:pt x="120" y="548"/>
                  </a:moveTo>
                  <a:cubicBezTo>
                    <a:pt x="501" y="84"/>
                    <a:pt x="799" y="1"/>
                    <a:pt x="1013" y="12"/>
                  </a:cubicBezTo>
                  <a:cubicBezTo>
                    <a:pt x="1227" y="24"/>
                    <a:pt x="1656" y="251"/>
                    <a:pt x="1692" y="405"/>
                  </a:cubicBezTo>
                  <a:cubicBezTo>
                    <a:pt x="1727" y="560"/>
                    <a:pt x="1692" y="608"/>
                    <a:pt x="1811" y="774"/>
                  </a:cubicBezTo>
                  <a:cubicBezTo>
                    <a:pt x="1953" y="953"/>
                    <a:pt x="1858" y="1132"/>
                    <a:pt x="1727" y="1191"/>
                  </a:cubicBezTo>
                  <a:cubicBezTo>
                    <a:pt x="1608" y="1263"/>
                    <a:pt x="1430" y="1322"/>
                    <a:pt x="1441" y="1048"/>
                  </a:cubicBezTo>
                  <a:cubicBezTo>
                    <a:pt x="1441" y="774"/>
                    <a:pt x="1168" y="691"/>
                    <a:pt x="1168" y="691"/>
                  </a:cubicBezTo>
                  <a:cubicBezTo>
                    <a:pt x="1168" y="691"/>
                    <a:pt x="1168" y="977"/>
                    <a:pt x="1215" y="1084"/>
                  </a:cubicBezTo>
                  <a:cubicBezTo>
                    <a:pt x="1263" y="1179"/>
                    <a:pt x="1537" y="1441"/>
                    <a:pt x="1596" y="1465"/>
                  </a:cubicBezTo>
                  <a:cubicBezTo>
                    <a:pt x="1644" y="1477"/>
                    <a:pt x="1751" y="1441"/>
                    <a:pt x="1751" y="1441"/>
                  </a:cubicBezTo>
                  <a:cubicBezTo>
                    <a:pt x="1751" y="1441"/>
                    <a:pt x="1989" y="1167"/>
                    <a:pt x="2132" y="1179"/>
                  </a:cubicBezTo>
                  <a:cubicBezTo>
                    <a:pt x="2275" y="1203"/>
                    <a:pt x="2346" y="1275"/>
                    <a:pt x="2299" y="1370"/>
                  </a:cubicBezTo>
                  <a:cubicBezTo>
                    <a:pt x="2251" y="1465"/>
                    <a:pt x="2073" y="1810"/>
                    <a:pt x="1906" y="1846"/>
                  </a:cubicBezTo>
                  <a:cubicBezTo>
                    <a:pt x="1751" y="1870"/>
                    <a:pt x="1751" y="2132"/>
                    <a:pt x="1537" y="2215"/>
                  </a:cubicBezTo>
                  <a:cubicBezTo>
                    <a:pt x="1322" y="2298"/>
                    <a:pt x="918" y="2418"/>
                    <a:pt x="751" y="2298"/>
                  </a:cubicBezTo>
                  <a:cubicBezTo>
                    <a:pt x="584" y="2179"/>
                    <a:pt x="120" y="1763"/>
                    <a:pt x="72" y="1620"/>
                  </a:cubicBezTo>
                  <a:cubicBezTo>
                    <a:pt x="25" y="1465"/>
                    <a:pt x="1" y="691"/>
                    <a:pt x="120" y="548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5" name="Google Shape;545;p41"/>
            <p:cNvSpPr/>
            <p:nvPr/>
          </p:nvSpPr>
          <p:spPr>
            <a:xfrm>
              <a:off x="7584871" y="1585425"/>
              <a:ext cx="246616" cy="266445"/>
            </a:xfrm>
            <a:custGeom>
              <a:avLst/>
              <a:gdLst/>
              <a:ahLst/>
              <a:cxnLst/>
              <a:rect l="l" t="t" r="r" b="b"/>
              <a:pathLst>
                <a:path w="3692" h="3989" extrusionOk="0">
                  <a:moveTo>
                    <a:pt x="107" y="0"/>
                  </a:moveTo>
                  <a:cubicBezTo>
                    <a:pt x="715" y="572"/>
                    <a:pt x="1203" y="834"/>
                    <a:pt x="2263" y="1191"/>
                  </a:cubicBezTo>
                  <a:cubicBezTo>
                    <a:pt x="3334" y="1560"/>
                    <a:pt x="3691" y="2346"/>
                    <a:pt x="3620" y="3167"/>
                  </a:cubicBezTo>
                  <a:cubicBezTo>
                    <a:pt x="3548" y="3989"/>
                    <a:pt x="2620" y="3703"/>
                    <a:pt x="2286" y="3489"/>
                  </a:cubicBezTo>
                  <a:cubicBezTo>
                    <a:pt x="1096" y="2727"/>
                    <a:pt x="1024" y="1739"/>
                    <a:pt x="0" y="1036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6" name="Google Shape;546;p41"/>
            <p:cNvSpPr/>
            <p:nvPr/>
          </p:nvSpPr>
          <p:spPr>
            <a:xfrm>
              <a:off x="7427370" y="1506674"/>
              <a:ext cx="174275" cy="159907"/>
            </a:xfrm>
            <a:custGeom>
              <a:avLst/>
              <a:gdLst/>
              <a:ahLst/>
              <a:cxnLst/>
              <a:rect l="l" t="t" r="r" b="b"/>
              <a:pathLst>
                <a:path w="2609" h="2394" extrusionOk="0">
                  <a:moveTo>
                    <a:pt x="2358" y="2215"/>
                  </a:moveTo>
                  <a:cubicBezTo>
                    <a:pt x="2215" y="2394"/>
                    <a:pt x="1799" y="2299"/>
                    <a:pt x="1489" y="2287"/>
                  </a:cubicBezTo>
                  <a:cubicBezTo>
                    <a:pt x="1180" y="2263"/>
                    <a:pt x="1037" y="2120"/>
                    <a:pt x="1001" y="2120"/>
                  </a:cubicBezTo>
                  <a:cubicBezTo>
                    <a:pt x="977" y="2120"/>
                    <a:pt x="501" y="2394"/>
                    <a:pt x="251" y="2287"/>
                  </a:cubicBezTo>
                  <a:cubicBezTo>
                    <a:pt x="1" y="2180"/>
                    <a:pt x="84" y="1632"/>
                    <a:pt x="156" y="1358"/>
                  </a:cubicBezTo>
                  <a:cubicBezTo>
                    <a:pt x="239" y="1072"/>
                    <a:pt x="37" y="834"/>
                    <a:pt x="168" y="620"/>
                  </a:cubicBezTo>
                  <a:cubicBezTo>
                    <a:pt x="299" y="394"/>
                    <a:pt x="477" y="215"/>
                    <a:pt x="703" y="108"/>
                  </a:cubicBezTo>
                  <a:cubicBezTo>
                    <a:pt x="930" y="1"/>
                    <a:pt x="1168" y="191"/>
                    <a:pt x="1525" y="108"/>
                  </a:cubicBezTo>
                  <a:cubicBezTo>
                    <a:pt x="1870" y="24"/>
                    <a:pt x="2323" y="834"/>
                    <a:pt x="2465" y="1179"/>
                  </a:cubicBezTo>
                  <a:cubicBezTo>
                    <a:pt x="2608" y="1513"/>
                    <a:pt x="2358" y="2215"/>
                    <a:pt x="2358" y="2215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6" name="Google Shape;496;p41"/>
          <p:cNvSpPr txBox="1"/>
          <p:nvPr/>
        </p:nvSpPr>
        <p:spPr>
          <a:xfrm>
            <a:off x="2819400" y="3409950"/>
            <a:ext cx="27432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/>
            </a:pPr>
            <a:r>
              <a:rPr kumimoji="0" lang="sr-Cyrl-R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Work Sans"/>
                <a:cs typeface="Work Sans"/>
                <a:sym typeface="Work Sans"/>
              </a:rPr>
              <a:t>ДА ЧУЈЕМО ВАС</a:t>
            </a:r>
            <a:endParaRPr kumimoji="0" lang="sr-Cyrl-RS" sz="2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Work Sans"/>
              <a:cs typeface="Work Sans"/>
              <a:sym typeface="Work San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772400" y="4781550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b="1" dirty="0" smtClean="0">
                <a:solidFill>
                  <a:schemeClr val="accent4">
                    <a:lumMod val="25000"/>
                  </a:schemeClr>
                </a:solidFill>
              </a:rPr>
              <a:t>ГО Звездара</a:t>
            </a:r>
            <a:endParaRPr lang="en-GB" sz="1200" b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7772400" y="4781550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b="1" dirty="0" smtClean="0">
                <a:solidFill>
                  <a:schemeClr val="accent4">
                    <a:lumMod val="25000"/>
                  </a:schemeClr>
                </a:solidFill>
              </a:rPr>
              <a:t>ГО Звездара</a:t>
            </a:r>
            <a:endParaRPr lang="en-GB" sz="12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pic>
        <p:nvPicPr>
          <p:cNvPr id="26" name="Picture 25" descr="Sport.jpg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12067" y="455356"/>
            <a:ext cx="5319866" cy="4232787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1"/>
          <p:cNvSpPr txBox="1">
            <a:spLocks noGrp="1"/>
          </p:cNvSpPr>
          <p:nvPr>
            <p:ph type="title"/>
          </p:nvPr>
        </p:nvSpPr>
        <p:spPr>
          <a:xfrm>
            <a:off x="713100" y="2288088"/>
            <a:ext cx="46971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latin typeface="Arial Black" panose="020B0A04020102020204" pitchFamily="34" charset="0"/>
              </a:rPr>
              <a:t>СВЕТСКА ЗДРАВСТВЕНА ОРГАНИЗАЦИЈА</a:t>
            </a:r>
            <a:endParaRPr>
              <a:latin typeface="Arial Black" panose="020B0A04020102020204" pitchFamily="34" charset="0"/>
            </a:endParaRPr>
          </a:p>
        </p:txBody>
      </p:sp>
      <p:sp>
        <p:nvSpPr>
          <p:cNvPr id="496" name="Google Shape;496;p41"/>
          <p:cNvSpPr txBox="1">
            <a:spLocks noGrp="1"/>
          </p:cNvSpPr>
          <p:nvPr>
            <p:ph type="subTitle" idx="1"/>
          </p:nvPr>
        </p:nvSpPr>
        <p:spPr>
          <a:xfrm>
            <a:off x="762000" y="3486150"/>
            <a:ext cx="418140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 smtClean="0">
                <a:latin typeface="+mn-lt"/>
              </a:rPr>
              <a:t>Да ли вежбамо довољно??</a:t>
            </a:r>
            <a:endParaRPr sz="2400">
              <a:latin typeface="+mn-lt"/>
            </a:endParaRPr>
          </a:p>
        </p:txBody>
      </p:sp>
      <p:sp>
        <p:nvSpPr>
          <p:cNvPr id="497" name="Google Shape;497;p41"/>
          <p:cNvSpPr txBox="1">
            <a:spLocks noGrp="1"/>
          </p:cNvSpPr>
          <p:nvPr>
            <p:ph type="title" idx="2"/>
          </p:nvPr>
        </p:nvSpPr>
        <p:spPr>
          <a:xfrm>
            <a:off x="685800" y="1200150"/>
            <a:ext cx="35985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0</a:t>
            </a:r>
            <a:r>
              <a:rPr lang="sr-Cyrl-RS" dirty="0" smtClean="0"/>
              <a:t>2</a:t>
            </a:r>
            <a:endParaRPr lang="sr-Cyrl-RS" dirty="0" smtClean="0"/>
          </a:p>
        </p:txBody>
      </p:sp>
      <p:grpSp>
        <p:nvGrpSpPr>
          <p:cNvPr id="2" name="Google Shape;498;p41"/>
          <p:cNvGrpSpPr/>
          <p:nvPr/>
        </p:nvGrpSpPr>
        <p:grpSpPr>
          <a:xfrm>
            <a:off x="7887914" y="430733"/>
            <a:ext cx="789145" cy="768741"/>
            <a:chOff x="13094914" y="-3567967"/>
            <a:chExt cx="789145" cy="768741"/>
          </a:xfrm>
        </p:grpSpPr>
        <p:sp>
          <p:nvSpPr>
            <p:cNvPr id="499" name="Google Shape;499;p41"/>
            <p:cNvSpPr/>
            <p:nvPr/>
          </p:nvSpPr>
          <p:spPr>
            <a:xfrm rot="-1776322">
              <a:off x="13212180" y="-3485952"/>
              <a:ext cx="491831" cy="604711"/>
            </a:xfrm>
            <a:custGeom>
              <a:avLst/>
              <a:gdLst/>
              <a:ahLst/>
              <a:cxnLst/>
              <a:rect l="l" t="t" r="r" b="b"/>
              <a:pathLst>
                <a:path w="8919" h="10966" extrusionOk="0">
                  <a:moveTo>
                    <a:pt x="6692" y="1357"/>
                  </a:moveTo>
                  <a:cubicBezTo>
                    <a:pt x="4228" y="0"/>
                    <a:pt x="1" y="822"/>
                    <a:pt x="1" y="3882"/>
                  </a:cubicBezTo>
                  <a:cubicBezTo>
                    <a:pt x="1" y="5227"/>
                    <a:pt x="620" y="5715"/>
                    <a:pt x="1322" y="6668"/>
                  </a:cubicBezTo>
                  <a:cubicBezTo>
                    <a:pt x="2346" y="8049"/>
                    <a:pt x="3168" y="10966"/>
                    <a:pt x="5442" y="9620"/>
                  </a:cubicBezTo>
                  <a:cubicBezTo>
                    <a:pt x="7180" y="8584"/>
                    <a:pt x="8919" y="5263"/>
                    <a:pt x="8323" y="3262"/>
                  </a:cubicBezTo>
                  <a:cubicBezTo>
                    <a:pt x="8061" y="2417"/>
                    <a:pt x="7466" y="1786"/>
                    <a:pt x="6692" y="1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0" name="Google Shape;500;p41"/>
            <p:cNvSpPr/>
            <p:nvPr/>
          </p:nvSpPr>
          <p:spPr>
            <a:xfrm rot="-1776322">
              <a:off x="13715946" y="-3136550"/>
              <a:ext cx="139239" cy="153687"/>
            </a:xfrm>
            <a:custGeom>
              <a:avLst/>
              <a:gdLst/>
              <a:ahLst/>
              <a:cxnLst/>
              <a:rect l="l" t="t" r="r" b="b"/>
              <a:pathLst>
                <a:path w="2525" h="2787" extrusionOk="0">
                  <a:moveTo>
                    <a:pt x="453" y="2203"/>
                  </a:moveTo>
                  <a:cubicBezTo>
                    <a:pt x="1251" y="2786"/>
                    <a:pt x="2346" y="1834"/>
                    <a:pt x="2442" y="1024"/>
                  </a:cubicBezTo>
                  <a:cubicBezTo>
                    <a:pt x="2525" y="286"/>
                    <a:pt x="1394" y="0"/>
                    <a:pt x="846" y="203"/>
                  </a:cubicBezTo>
                  <a:cubicBezTo>
                    <a:pt x="453" y="358"/>
                    <a:pt x="179" y="703"/>
                    <a:pt x="84" y="1084"/>
                  </a:cubicBezTo>
                  <a:cubicBezTo>
                    <a:pt x="1" y="1489"/>
                    <a:pt x="132" y="1941"/>
                    <a:pt x="453" y="22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01" name="Google Shape;501;p41"/>
          <p:cNvSpPr/>
          <p:nvPr/>
        </p:nvSpPr>
        <p:spPr>
          <a:xfrm rot="-2700000">
            <a:off x="3830104" y="3974799"/>
            <a:ext cx="701745" cy="862802"/>
          </a:xfrm>
          <a:custGeom>
            <a:avLst/>
            <a:gdLst/>
            <a:ahLst/>
            <a:cxnLst/>
            <a:rect l="l" t="t" r="r" b="b"/>
            <a:pathLst>
              <a:path w="8919" h="10966" extrusionOk="0">
                <a:moveTo>
                  <a:pt x="6692" y="1357"/>
                </a:moveTo>
                <a:cubicBezTo>
                  <a:pt x="4228" y="0"/>
                  <a:pt x="1" y="822"/>
                  <a:pt x="1" y="3882"/>
                </a:cubicBezTo>
                <a:cubicBezTo>
                  <a:pt x="1" y="5227"/>
                  <a:pt x="620" y="5715"/>
                  <a:pt x="1322" y="6668"/>
                </a:cubicBezTo>
                <a:cubicBezTo>
                  <a:pt x="2346" y="8049"/>
                  <a:pt x="3168" y="10966"/>
                  <a:pt x="5442" y="9620"/>
                </a:cubicBezTo>
                <a:cubicBezTo>
                  <a:pt x="7180" y="8584"/>
                  <a:pt x="8919" y="5263"/>
                  <a:pt x="8323" y="3262"/>
                </a:cubicBezTo>
                <a:cubicBezTo>
                  <a:pt x="8061" y="2417"/>
                  <a:pt x="7466" y="1786"/>
                  <a:pt x="6692" y="135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" name="Google Shape;502;p41"/>
          <p:cNvGrpSpPr/>
          <p:nvPr/>
        </p:nvGrpSpPr>
        <p:grpSpPr>
          <a:xfrm>
            <a:off x="5323201" y="839225"/>
            <a:ext cx="1302299" cy="3666200"/>
            <a:chOff x="5323201" y="839225"/>
            <a:chExt cx="1302299" cy="3666200"/>
          </a:xfrm>
        </p:grpSpPr>
        <p:sp>
          <p:nvSpPr>
            <p:cNvPr id="503" name="Google Shape;503;p41"/>
            <p:cNvSpPr/>
            <p:nvPr/>
          </p:nvSpPr>
          <p:spPr>
            <a:xfrm>
              <a:off x="6160470" y="1014260"/>
              <a:ext cx="465029" cy="892981"/>
            </a:xfrm>
            <a:custGeom>
              <a:avLst/>
              <a:gdLst/>
              <a:ahLst/>
              <a:cxnLst/>
              <a:rect l="l" t="t" r="r" b="b"/>
              <a:pathLst>
                <a:path w="4490" h="8622" extrusionOk="0">
                  <a:moveTo>
                    <a:pt x="2120" y="1"/>
                  </a:moveTo>
                  <a:cubicBezTo>
                    <a:pt x="2263" y="418"/>
                    <a:pt x="2608" y="692"/>
                    <a:pt x="3144" y="1323"/>
                  </a:cubicBezTo>
                  <a:cubicBezTo>
                    <a:pt x="3680" y="1942"/>
                    <a:pt x="4489" y="3799"/>
                    <a:pt x="4489" y="4442"/>
                  </a:cubicBezTo>
                  <a:cubicBezTo>
                    <a:pt x="4489" y="5073"/>
                    <a:pt x="1727" y="6847"/>
                    <a:pt x="1406" y="7347"/>
                  </a:cubicBezTo>
                  <a:cubicBezTo>
                    <a:pt x="1072" y="7847"/>
                    <a:pt x="894" y="8621"/>
                    <a:pt x="894" y="8621"/>
                  </a:cubicBezTo>
                  <a:lnTo>
                    <a:pt x="1" y="6145"/>
                  </a:lnTo>
                  <a:cubicBezTo>
                    <a:pt x="215" y="6121"/>
                    <a:pt x="394" y="6145"/>
                    <a:pt x="453" y="6109"/>
                  </a:cubicBezTo>
                  <a:cubicBezTo>
                    <a:pt x="525" y="6085"/>
                    <a:pt x="1215" y="5847"/>
                    <a:pt x="2180" y="5156"/>
                  </a:cubicBezTo>
                  <a:cubicBezTo>
                    <a:pt x="3156" y="4478"/>
                    <a:pt x="3477" y="4228"/>
                    <a:pt x="3358" y="4073"/>
                  </a:cubicBezTo>
                  <a:cubicBezTo>
                    <a:pt x="2894" y="3466"/>
                    <a:pt x="2858" y="1715"/>
                    <a:pt x="1751" y="620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4" name="Google Shape;504;p41"/>
            <p:cNvSpPr/>
            <p:nvPr/>
          </p:nvSpPr>
          <p:spPr>
            <a:xfrm>
              <a:off x="6167927" y="867604"/>
              <a:ext cx="212111" cy="218326"/>
            </a:xfrm>
            <a:custGeom>
              <a:avLst/>
              <a:gdLst/>
              <a:ahLst/>
              <a:cxnLst/>
              <a:rect l="l" t="t" r="r" b="b"/>
              <a:pathLst>
                <a:path w="2048" h="2108" extrusionOk="0">
                  <a:moveTo>
                    <a:pt x="2048" y="1417"/>
                  </a:moveTo>
                  <a:cubicBezTo>
                    <a:pt x="1917" y="1000"/>
                    <a:pt x="1465" y="715"/>
                    <a:pt x="1298" y="607"/>
                  </a:cubicBezTo>
                  <a:cubicBezTo>
                    <a:pt x="1131" y="500"/>
                    <a:pt x="1024" y="322"/>
                    <a:pt x="845" y="167"/>
                  </a:cubicBezTo>
                  <a:cubicBezTo>
                    <a:pt x="679" y="0"/>
                    <a:pt x="274" y="36"/>
                    <a:pt x="131" y="167"/>
                  </a:cubicBezTo>
                  <a:cubicBezTo>
                    <a:pt x="0" y="286"/>
                    <a:pt x="250" y="488"/>
                    <a:pt x="250" y="488"/>
                  </a:cubicBezTo>
                  <a:cubicBezTo>
                    <a:pt x="250" y="488"/>
                    <a:pt x="95" y="488"/>
                    <a:pt x="83" y="584"/>
                  </a:cubicBezTo>
                  <a:cubicBezTo>
                    <a:pt x="60" y="679"/>
                    <a:pt x="226" y="762"/>
                    <a:pt x="453" y="976"/>
                  </a:cubicBezTo>
                  <a:cubicBezTo>
                    <a:pt x="679" y="1191"/>
                    <a:pt x="691" y="1429"/>
                    <a:pt x="929" y="1774"/>
                  </a:cubicBezTo>
                  <a:cubicBezTo>
                    <a:pt x="1167" y="2108"/>
                    <a:pt x="1679" y="2036"/>
                    <a:pt x="1679" y="2036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5" name="Google Shape;505;p41"/>
            <p:cNvSpPr/>
            <p:nvPr/>
          </p:nvSpPr>
          <p:spPr>
            <a:xfrm>
              <a:off x="5323201" y="1125288"/>
              <a:ext cx="624009" cy="774496"/>
            </a:xfrm>
            <a:custGeom>
              <a:avLst/>
              <a:gdLst/>
              <a:ahLst/>
              <a:cxnLst/>
              <a:rect l="l" t="t" r="r" b="b"/>
              <a:pathLst>
                <a:path w="6025" h="7478" extrusionOk="0">
                  <a:moveTo>
                    <a:pt x="3298" y="1"/>
                  </a:moveTo>
                  <a:cubicBezTo>
                    <a:pt x="2810" y="620"/>
                    <a:pt x="0" y="3203"/>
                    <a:pt x="167" y="4692"/>
                  </a:cubicBezTo>
                  <a:cubicBezTo>
                    <a:pt x="322" y="6180"/>
                    <a:pt x="3275" y="7478"/>
                    <a:pt x="4656" y="7478"/>
                  </a:cubicBezTo>
                  <a:cubicBezTo>
                    <a:pt x="6025" y="7478"/>
                    <a:pt x="4739" y="5977"/>
                    <a:pt x="4739" y="5977"/>
                  </a:cubicBezTo>
                  <a:cubicBezTo>
                    <a:pt x="2227" y="6073"/>
                    <a:pt x="1560" y="4704"/>
                    <a:pt x="1489" y="4549"/>
                  </a:cubicBezTo>
                  <a:cubicBezTo>
                    <a:pt x="1489" y="4549"/>
                    <a:pt x="1489" y="4537"/>
                    <a:pt x="1489" y="4525"/>
                  </a:cubicBezTo>
                  <a:cubicBezTo>
                    <a:pt x="1846" y="4072"/>
                    <a:pt x="2120" y="1870"/>
                    <a:pt x="3739" y="167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6" name="Google Shape;506;p41"/>
            <p:cNvSpPr/>
            <p:nvPr/>
          </p:nvSpPr>
          <p:spPr>
            <a:xfrm>
              <a:off x="5604293" y="839225"/>
              <a:ext cx="172755" cy="303460"/>
            </a:xfrm>
            <a:custGeom>
              <a:avLst/>
              <a:gdLst/>
              <a:ahLst/>
              <a:cxnLst/>
              <a:rect l="l" t="t" r="r" b="b"/>
              <a:pathLst>
                <a:path w="1668" h="2930" extrusionOk="0">
                  <a:moveTo>
                    <a:pt x="537" y="2632"/>
                  </a:moveTo>
                  <a:cubicBezTo>
                    <a:pt x="572" y="2215"/>
                    <a:pt x="227" y="1572"/>
                    <a:pt x="120" y="1334"/>
                  </a:cubicBezTo>
                  <a:cubicBezTo>
                    <a:pt x="1" y="1084"/>
                    <a:pt x="251" y="667"/>
                    <a:pt x="156" y="334"/>
                  </a:cubicBezTo>
                  <a:cubicBezTo>
                    <a:pt x="49" y="0"/>
                    <a:pt x="394" y="12"/>
                    <a:pt x="549" y="179"/>
                  </a:cubicBezTo>
                  <a:cubicBezTo>
                    <a:pt x="703" y="357"/>
                    <a:pt x="930" y="905"/>
                    <a:pt x="965" y="1036"/>
                  </a:cubicBezTo>
                  <a:cubicBezTo>
                    <a:pt x="989" y="1155"/>
                    <a:pt x="953" y="1584"/>
                    <a:pt x="965" y="1631"/>
                  </a:cubicBezTo>
                  <a:cubicBezTo>
                    <a:pt x="965" y="1679"/>
                    <a:pt x="1073" y="1774"/>
                    <a:pt x="1108" y="1727"/>
                  </a:cubicBezTo>
                  <a:cubicBezTo>
                    <a:pt x="1144" y="1679"/>
                    <a:pt x="1430" y="1274"/>
                    <a:pt x="1549" y="1393"/>
                  </a:cubicBezTo>
                  <a:cubicBezTo>
                    <a:pt x="1668" y="1524"/>
                    <a:pt x="1311" y="1929"/>
                    <a:pt x="1311" y="2024"/>
                  </a:cubicBezTo>
                  <a:cubicBezTo>
                    <a:pt x="1311" y="2108"/>
                    <a:pt x="1549" y="2596"/>
                    <a:pt x="1037" y="2929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7" name="Google Shape;507;p41"/>
            <p:cNvSpPr/>
            <p:nvPr/>
          </p:nvSpPr>
          <p:spPr>
            <a:xfrm>
              <a:off x="5643753" y="1110478"/>
              <a:ext cx="74156" cy="59346"/>
            </a:xfrm>
            <a:custGeom>
              <a:avLst/>
              <a:gdLst/>
              <a:ahLst/>
              <a:cxnLst/>
              <a:rect l="l" t="t" r="r" b="b"/>
              <a:pathLst>
                <a:path w="716" h="573" extrusionOk="0">
                  <a:moveTo>
                    <a:pt x="156" y="13"/>
                  </a:moveTo>
                  <a:cubicBezTo>
                    <a:pt x="144" y="1"/>
                    <a:pt x="1" y="155"/>
                    <a:pt x="72" y="227"/>
                  </a:cubicBezTo>
                  <a:cubicBezTo>
                    <a:pt x="144" y="310"/>
                    <a:pt x="441" y="358"/>
                    <a:pt x="513" y="525"/>
                  </a:cubicBezTo>
                  <a:cubicBezTo>
                    <a:pt x="525" y="572"/>
                    <a:pt x="596" y="453"/>
                    <a:pt x="692" y="382"/>
                  </a:cubicBezTo>
                  <a:cubicBezTo>
                    <a:pt x="715" y="358"/>
                    <a:pt x="465" y="36"/>
                    <a:pt x="156" y="13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8" name="Google Shape;508;p41"/>
            <p:cNvSpPr/>
            <p:nvPr/>
          </p:nvSpPr>
          <p:spPr>
            <a:xfrm>
              <a:off x="6065495" y="2570518"/>
              <a:ext cx="300974" cy="410759"/>
            </a:xfrm>
            <a:custGeom>
              <a:avLst/>
              <a:gdLst/>
              <a:ahLst/>
              <a:cxnLst/>
              <a:rect l="l" t="t" r="r" b="b"/>
              <a:pathLst>
                <a:path w="2906" h="3966" extrusionOk="0">
                  <a:moveTo>
                    <a:pt x="2906" y="3644"/>
                  </a:moveTo>
                  <a:cubicBezTo>
                    <a:pt x="2906" y="2322"/>
                    <a:pt x="2835" y="1334"/>
                    <a:pt x="2489" y="1"/>
                  </a:cubicBezTo>
                  <a:lnTo>
                    <a:pt x="108" y="834"/>
                  </a:lnTo>
                  <a:cubicBezTo>
                    <a:pt x="13" y="1632"/>
                    <a:pt x="1" y="2382"/>
                    <a:pt x="49" y="3072"/>
                  </a:cubicBezTo>
                  <a:cubicBezTo>
                    <a:pt x="977" y="3799"/>
                    <a:pt x="2454" y="3965"/>
                    <a:pt x="2906" y="3644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9" name="Google Shape;509;p41"/>
            <p:cNvSpPr/>
            <p:nvPr/>
          </p:nvSpPr>
          <p:spPr>
            <a:xfrm>
              <a:off x="6024792" y="2503922"/>
              <a:ext cx="367674" cy="363945"/>
            </a:xfrm>
            <a:custGeom>
              <a:avLst/>
              <a:gdLst/>
              <a:ahLst/>
              <a:cxnLst/>
              <a:rect l="l" t="t" r="r" b="b"/>
              <a:pathLst>
                <a:path w="3550" h="3514" extrusionOk="0">
                  <a:moveTo>
                    <a:pt x="180" y="2906"/>
                  </a:moveTo>
                  <a:cubicBezTo>
                    <a:pt x="846" y="2977"/>
                    <a:pt x="953" y="3215"/>
                    <a:pt x="1966" y="3370"/>
                  </a:cubicBezTo>
                  <a:cubicBezTo>
                    <a:pt x="2906" y="3513"/>
                    <a:pt x="3537" y="3382"/>
                    <a:pt x="3537" y="2882"/>
                  </a:cubicBezTo>
                  <a:cubicBezTo>
                    <a:pt x="3549" y="2096"/>
                    <a:pt x="3073" y="1287"/>
                    <a:pt x="2882" y="644"/>
                  </a:cubicBezTo>
                  <a:cubicBezTo>
                    <a:pt x="2692" y="1"/>
                    <a:pt x="1" y="358"/>
                    <a:pt x="1" y="358"/>
                  </a:cubicBezTo>
                  <a:close/>
                </a:path>
              </a:pathLst>
            </a:custGeom>
            <a:solidFill>
              <a:srgbClr val="54C6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0" name="Google Shape;510;p41"/>
            <p:cNvSpPr/>
            <p:nvPr/>
          </p:nvSpPr>
          <p:spPr>
            <a:xfrm>
              <a:off x="6154359" y="3460814"/>
              <a:ext cx="204758" cy="497136"/>
            </a:xfrm>
            <a:custGeom>
              <a:avLst/>
              <a:gdLst/>
              <a:ahLst/>
              <a:cxnLst/>
              <a:rect l="l" t="t" r="r" b="b"/>
              <a:pathLst>
                <a:path w="1977" h="4800" extrusionOk="0">
                  <a:moveTo>
                    <a:pt x="322" y="418"/>
                  </a:moveTo>
                  <a:cubicBezTo>
                    <a:pt x="24" y="632"/>
                    <a:pt x="0" y="1144"/>
                    <a:pt x="322" y="1668"/>
                  </a:cubicBezTo>
                  <a:cubicBezTo>
                    <a:pt x="643" y="2192"/>
                    <a:pt x="619" y="2239"/>
                    <a:pt x="417" y="2668"/>
                  </a:cubicBezTo>
                  <a:cubicBezTo>
                    <a:pt x="214" y="3108"/>
                    <a:pt x="143" y="4025"/>
                    <a:pt x="572" y="4406"/>
                  </a:cubicBezTo>
                  <a:cubicBezTo>
                    <a:pt x="988" y="4799"/>
                    <a:pt x="1596" y="4347"/>
                    <a:pt x="1786" y="3728"/>
                  </a:cubicBezTo>
                  <a:cubicBezTo>
                    <a:pt x="1977" y="3108"/>
                    <a:pt x="1905" y="1192"/>
                    <a:pt x="1381" y="596"/>
                  </a:cubicBezTo>
                  <a:cubicBezTo>
                    <a:pt x="845" y="1"/>
                    <a:pt x="322" y="418"/>
                    <a:pt x="322" y="418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1" name="Google Shape;511;p41"/>
            <p:cNvSpPr/>
            <p:nvPr/>
          </p:nvSpPr>
          <p:spPr>
            <a:xfrm>
              <a:off x="6070467" y="2888688"/>
              <a:ext cx="299732" cy="712872"/>
            </a:xfrm>
            <a:custGeom>
              <a:avLst/>
              <a:gdLst/>
              <a:ahLst/>
              <a:cxnLst/>
              <a:rect l="l" t="t" r="r" b="b"/>
              <a:pathLst>
                <a:path w="2894" h="6883" extrusionOk="0">
                  <a:moveTo>
                    <a:pt x="1" y="0"/>
                  </a:moveTo>
                  <a:cubicBezTo>
                    <a:pt x="310" y="3144"/>
                    <a:pt x="1108" y="4251"/>
                    <a:pt x="917" y="4680"/>
                  </a:cubicBezTo>
                  <a:cubicBezTo>
                    <a:pt x="917" y="4680"/>
                    <a:pt x="536" y="5108"/>
                    <a:pt x="774" y="5584"/>
                  </a:cubicBezTo>
                  <a:cubicBezTo>
                    <a:pt x="1001" y="6049"/>
                    <a:pt x="1370" y="6192"/>
                    <a:pt x="1536" y="6668"/>
                  </a:cubicBezTo>
                  <a:cubicBezTo>
                    <a:pt x="1560" y="6751"/>
                    <a:pt x="1632" y="6823"/>
                    <a:pt x="1727" y="6858"/>
                  </a:cubicBezTo>
                  <a:cubicBezTo>
                    <a:pt x="1798" y="6882"/>
                    <a:pt x="1882" y="6882"/>
                    <a:pt x="1977" y="6811"/>
                  </a:cubicBezTo>
                  <a:cubicBezTo>
                    <a:pt x="2179" y="6656"/>
                    <a:pt x="2894" y="4870"/>
                    <a:pt x="2132" y="4299"/>
                  </a:cubicBezTo>
                  <a:cubicBezTo>
                    <a:pt x="2132" y="4299"/>
                    <a:pt x="2798" y="2858"/>
                    <a:pt x="2858" y="572"/>
                  </a:cubicBezTo>
                  <a:cubicBezTo>
                    <a:pt x="2406" y="893"/>
                    <a:pt x="929" y="727"/>
                    <a:pt x="1" y="0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2" name="Google Shape;512;p41"/>
            <p:cNvSpPr/>
            <p:nvPr/>
          </p:nvSpPr>
          <p:spPr>
            <a:xfrm>
              <a:off x="5754782" y="2555707"/>
              <a:ext cx="319513" cy="429298"/>
            </a:xfrm>
            <a:custGeom>
              <a:avLst/>
              <a:gdLst/>
              <a:ahLst/>
              <a:cxnLst/>
              <a:rect l="l" t="t" r="r" b="b"/>
              <a:pathLst>
                <a:path w="3085" h="4145" extrusionOk="0">
                  <a:moveTo>
                    <a:pt x="3049" y="3370"/>
                  </a:moveTo>
                  <a:cubicBezTo>
                    <a:pt x="3072" y="2954"/>
                    <a:pt x="3084" y="2537"/>
                    <a:pt x="3084" y="2144"/>
                  </a:cubicBezTo>
                  <a:cubicBezTo>
                    <a:pt x="3084" y="1"/>
                    <a:pt x="1" y="3430"/>
                    <a:pt x="1" y="3430"/>
                  </a:cubicBezTo>
                  <a:cubicBezTo>
                    <a:pt x="1" y="3430"/>
                    <a:pt x="84" y="3727"/>
                    <a:pt x="203" y="4144"/>
                  </a:cubicBezTo>
                  <a:cubicBezTo>
                    <a:pt x="596" y="3882"/>
                    <a:pt x="1798" y="3180"/>
                    <a:pt x="3049" y="3370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3" name="Google Shape;513;p41"/>
            <p:cNvSpPr/>
            <p:nvPr/>
          </p:nvSpPr>
          <p:spPr>
            <a:xfrm>
              <a:off x="5712835" y="2589057"/>
              <a:ext cx="388595" cy="365084"/>
            </a:xfrm>
            <a:custGeom>
              <a:avLst/>
              <a:gdLst/>
              <a:ahLst/>
              <a:cxnLst/>
              <a:rect l="l" t="t" r="r" b="b"/>
              <a:pathLst>
                <a:path w="3752" h="3525" extrusionOk="0">
                  <a:moveTo>
                    <a:pt x="477" y="0"/>
                  </a:moveTo>
                  <a:cubicBezTo>
                    <a:pt x="1" y="1453"/>
                    <a:pt x="155" y="2381"/>
                    <a:pt x="251" y="2953"/>
                  </a:cubicBezTo>
                  <a:cubicBezTo>
                    <a:pt x="346" y="3524"/>
                    <a:pt x="3084" y="2751"/>
                    <a:pt x="3477" y="2477"/>
                  </a:cubicBezTo>
                  <a:cubicBezTo>
                    <a:pt x="3751" y="2286"/>
                    <a:pt x="3644" y="2131"/>
                    <a:pt x="3596" y="1858"/>
                  </a:cubicBezTo>
                  <a:cubicBezTo>
                    <a:pt x="3430" y="798"/>
                    <a:pt x="3477" y="0"/>
                    <a:pt x="3477" y="0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rgbClr val="54C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4" name="Google Shape;514;p41"/>
            <p:cNvSpPr/>
            <p:nvPr/>
          </p:nvSpPr>
          <p:spPr>
            <a:xfrm>
              <a:off x="5907653" y="3944284"/>
              <a:ext cx="224540" cy="561142"/>
            </a:xfrm>
            <a:custGeom>
              <a:avLst/>
              <a:gdLst/>
              <a:ahLst/>
              <a:cxnLst/>
              <a:rect l="l" t="t" r="r" b="b"/>
              <a:pathLst>
                <a:path w="2168" h="5418" extrusionOk="0">
                  <a:moveTo>
                    <a:pt x="418" y="750"/>
                  </a:moveTo>
                  <a:cubicBezTo>
                    <a:pt x="572" y="1215"/>
                    <a:pt x="668" y="2381"/>
                    <a:pt x="537" y="2870"/>
                  </a:cubicBezTo>
                  <a:cubicBezTo>
                    <a:pt x="418" y="3346"/>
                    <a:pt x="477" y="3417"/>
                    <a:pt x="287" y="3751"/>
                  </a:cubicBezTo>
                  <a:cubicBezTo>
                    <a:pt x="108" y="4072"/>
                    <a:pt x="1" y="4656"/>
                    <a:pt x="120" y="4953"/>
                  </a:cubicBezTo>
                  <a:cubicBezTo>
                    <a:pt x="251" y="5251"/>
                    <a:pt x="906" y="5418"/>
                    <a:pt x="1489" y="5310"/>
                  </a:cubicBezTo>
                  <a:cubicBezTo>
                    <a:pt x="2061" y="5203"/>
                    <a:pt x="2168" y="5001"/>
                    <a:pt x="2108" y="4739"/>
                  </a:cubicBezTo>
                  <a:cubicBezTo>
                    <a:pt x="2037" y="4477"/>
                    <a:pt x="1811" y="3822"/>
                    <a:pt x="1930" y="3596"/>
                  </a:cubicBezTo>
                  <a:cubicBezTo>
                    <a:pt x="2037" y="3393"/>
                    <a:pt x="2120" y="3370"/>
                    <a:pt x="2084" y="2953"/>
                  </a:cubicBezTo>
                  <a:cubicBezTo>
                    <a:pt x="2061" y="2560"/>
                    <a:pt x="1763" y="1965"/>
                    <a:pt x="1549" y="1810"/>
                  </a:cubicBezTo>
                  <a:cubicBezTo>
                    <a:pt x="1334" y="1655"/>
                    <a:pt x="1096" y="965"/>
                    <a:pt x="1120" y="476"/>
                  </a:cubicBezTo>
                  <a:cubicBezTo>
                    <a:pt x="1156" y="0"/>
                    <a:pt x="418" y="750"/>
                    <a:pt x="418" y="750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5" name="Google Shape;515;p41"/>
            <p:cNvSpPr/>
            <p:nvPr/>
          </p:nvSpPr>
          <p:spPr>
            <a:xfrm>
              <a:off x="5775703" y="2884959"/>
              <a:ext cx="319513" cy="1169098"/>
            </a:xfrm>
            <a:custGeom>
              <a:avLst/>
              <a:gdLst/>
              <a:ahLst/>
              <a:cxnLst/>
              <a:rect l="l" t="t" r="r" b="b"/>
              <a:pathLst>
                <a:path w="3085" h="11288" extrusionOk="0">
                  <a:moveTo>
                    <a:pt x="2847" y="191"/>
                  </a:moveTo>
                  <a:cubicBezTo>
                    <a:pt x="1596" y="1"/>
                    <a:pt x="394" y="703"/>
                    <a:pt x="1" y="965"/>
                  </a:cubicBezTo>
                  <a:cubicBezTo>
                    <a:pt x="227" y="1751"/>
                    <a:pt x="608" y="3001"/>
                    <a:pt x="953" y="3692"/>
                  </a:cubicBezTo>
                  <a:cubicBezTo>
                    <a:pt x="1489" y="4751"/>
                    <a:pt x="1311" y="5263"/>
                    <a:pt x="953" y="6561"/>
                  </a:cubicBezTo>
                  <a:cubicBezTo>
                    <a:pt x="620" y="7776"/>
                    <a:pt x="858" y="8276"/>
                    <a:pt x="1692" y="10978"/>
                  </a:cubicBezTo>
                  <a:cubicBezTo>
                    <a:pt x="1692" y="10978"/>
                    <a:pt x="2168" y="11288"/>
                    <a:pt x="2346" y="10871"/>
                  </a:cubicBezTo>
                  <a:cubicBezTo>
                    <a:pt x="2513" y="10454"/>
                    <a:pt x="2739" y="8871"/>
                    <a:pt x="2906" y="7990"/>
                  </a:cubicBezTo>
                  <a:cubicBezTo>
                    <a:pt x="3085" y="7109"/>
                    <a:pt x="2573" y="6252"/>
                    <a:pt x="2513" y="5025"/>
                  </a:cubicBezTo>
                  <a:cubicBezTo>
                    <a:pt x="2477" y="4025"/>
                    <a:pt x="2739" y="2049"/>
                    <a:pt x="2847" y="191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6" name="Google Shape;516;p41"/>
            <p:cNvSpPr/>
            <p:nvPr/>
          </p:nvSpPr>
          <p:spPr>
            <a:xfrm>
              <a:off x="5759753" y="1649358"/>
              <a:ext cx="579681" cy="1021200"/>
            </a:xfrm>
            <a:custGeom>
              <a:avLst/>
              <a:gdLst/>
              <a:ahLst/>
              <a:cxnLst/>
              <a:rect l="l" t="t" r="r" b="b"/>
              <a:pathLst>
                <a:path w="5597" h="9860" extrusionOk="0">
                  <a:moveTo>
                    <a:pt x="1191" y="691"/>
                  </a:moveTo>
                  <a:cubicBezTo>
                    <a:pt x="774" y="775"/>
                    <a:pt x="572" y="870"/>
                    <a:pt x="524" y="929"/>
                  </a:cubicBezTo>
                  <a:cubicBezTo>
                    <a:pt x="488" y="977"/>
                    <a:pt x="0" y="2382"/>
                    <a:pt x="203" y="2858"/>
                  </a:cubicBezTo>
                  <a:cubicBezTo>
                    <a:pt x="417" y="3334"/>
                    <a:pt x="798" y="4763"/>
                    <a:pt x="750" y="6240"/>
                  </a:cubicBezTo>
                  <a:cubicBezTo>
                    <a:pt x="703" y="7728"/>
                    <a:pt x="322" y="8228"/>
                    <a:pt x="24" y="9073"/>
                  </a:cubicBezTo>
                  <a:cubicBezTo>
                    <a:pt x="24" y="9073"/>
                    <a:pt x="679" y="9859"/>
                    <a:pt x="2286" y="9478"/>
                  </a:cubicBezTo>
                  <a:cubicBezTo>
                    <a:pt x="4620" y="8918"/>
                    <a:pt x="5596" y="9442"/>
                    <a:pt x="5441" y="8895"/>
                  </a:cubicBezTo>
                  <a:cubicBezTo>
                    <a:pt x="5120" y="7775"/>
                    <a:pt x="4346" y="5204"/>
                    <a:pt x="4572" y="3835"/>
                  </a:cubicBezTo>
                  <a:cubicBezTo>
                    <a:pt x="4798" y="2465"/>
                    <a:pt x="5072" y="2168"/>
                    <a:pt x="3870" y="13"/>
                  </a:cubicBezTo>
                  <a:cubicBezTo>
                    <a:pt x="3870" y="13"/>
                    <a:pt x="3703" y="1"/>
                    <a:pt x="3429" y="167"/>
                  </a:cubicBezTo>
                  <a:cubicBezTo>
                    <a:pt x="3143" y="334"/>
                    <a:pt x="2750" y="1144"/>
                    <a:pt x="2203" y="1013"/>
                  </a:cubicBezTo>
                  <a:cubicBezTo>
                    <a:pt x="1643" y="894"/>
                    <a:pt x="1191" y="691"/>
                    <a:pt x="1191" y="691"/>
                  </a:cubicBezTo>
                  <a:close/>
                </a:path>
              </a:pathLst>
            </a:custGeom>
            <a:solidFill>
              <a:srgbClr val="ED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7" name="Google Shape;517;p41"/>
            <p:cNvSpPr/>
            <p:nvPr/>
          </p:nvSpPr>
          <p:spPr>
            <a:xfrm>
              <a:off x="5814024" y="1508812"/>
              <a:ext cx="342817" cy="346649"/>
            </a:xfrm>
            <a:custGeom>
              <a:avLst/>
              <a:gdLst/>
              <a:ahLst/>
              <a:cxnLst/>
              <a:rect l="l" t="t" r="r" b="b"/>
              <a:pathLst>
                <a:path w="3310" h="3347" extrusionOk="0">
                  <a:moveTo>
                    <a:pt x="1000" y="119"/>
                  </a:moveTo>
                  <a:cubicBezTo>
                    <a:pt x="1131" y="965"/>
                    <a:pt x="1179" y="1441"/>
                    <a:pt x="1119" y="1989"/>
                  </a:cubicBezTo>
                  <a:cubicBezTo>
                    <a:pt x="1119" y="1989"/>
                    <a:pt x="691" y="2036"/>
                    <a:pt x="667" y="2048"/>
                  </a:cubicBezTo>
                  <a:cubicBezTo>
                    <a:pt x="655" y="2060"/>
                    <a:pt x="0" y="2941"/>
                    <a:pt x="1334" y="3144"/>
                  </a:cubicBezTo>
                  <a:cubicBezTo>
                    <a:pt x="2667" y="3346"/>
                    <a:pt x="3310" y="2144"/>
                    <a:pt x="2905" y="1524"/>
                  </a:cubicBezTo>
                  <a:cubicBezTo>
                    <a:pt x="2905" y="1524"/>
                    <a:pt x="2679" y="1679"/>
                    <a:pt x="2536" y="1905"/>
                  </a:cubicBezTo>
                  <a:cubicBezTo>
                    <a:pt x="2536" y="1905"/>
                    <a:pt x="2465" y="2286"/>
                    <a:pt x="2488" y="0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8" name="Google Shape;518;p41"/>
            <p:cNvSpPr/>
            <p:nvPr/>
          </p:nvSpPr>
          <p:spPr>
            <a:xfrm>
              <a:off x="5742457" y="1133885"/>
              <a:ext cx="273839" cy="335567"/>
            </a:xfrm>
            <a:custGeom>
              <a:avLst/>
              <a:gdLst/>
              <a:ahLst/>
              <a:cxnLst/>
              <a:rect l="l" t="t" r="r" b="b"/>
              <a:pathLst>
                <a:path w="2644" h="3240" extrusionOk="0">
                  <a:moveTo>
                    <a:pt x="2417" y="358"/>
                  </a:moveTo>
                  <a:cubicBezTo>
                    <a:pt x="2203" y="84"/>
                    <a:pt x="1774" y="1"/>
                    <a:pt x="1465" y="179"/>
                  </a:cubicBezTo>
                  <a:cubicBezTo>
                    <a:pt x="1155" y="358"/>
                    <a:pt x="1012" y="775"/>
                    <a:pt x="1143" y="1108"/>
                  </a:cubicBezTo>
                  <a:cubicBezTo>
                    <a:pt x="1191" y="1215"/>
                    <a:pt x="1251" y="1322"/>
                    <a:pt x="1227" y="1430"/>
                  </a:cubicBezTo>
                  <a:cubicBezTo>
                    <a:pt x="1203" y="1525"/>
                    <a:pt x="1108" y="1596"/>
                    <a:pt x="1012" y="1632"/>
                  </a:cubicBezTo>
                  <a:cubicBezTo>
                    <a:pt x="917" y="1656"/>
                    <a:pt x="810" y="1656"/>
                    <a:pt x="715" y="1680"/>
                  </a:cubicBezTo>
                  <a:cubicBezTo>
                    <a:pt x="465" y="1727"/>
                    <a:pt x="239" y="1894"/>
                    <a:pt x="131" y="2120"/>
                  </a:cubicBezTo>
                  <a:cubicBezTo>
                    <a:pt x="0" y="2442"/>
                    <a:pt x="131" y="2835"/>
                    <a:pt x="417" y="3037"/>
                  </a:cubicBezTo>
                  <a:cubicBezTo>
                    <a:pt x="691" y="3239"/>
                    <a:pt x="1084" y="3239"/>
                    <a:pt x="1393" y="3085"/>
                  </a:cubicBezTo>
                  <a:cubicBezTo>
                    <a:pt x="1703" y="2930"/>
                    <a:pt x="1917" y="2620"/>
                    <a:pt x="2013" y="2287"/>
                  </a:cubicBezTo>
                  <a:cubicBezTo>
                    <a:pt x="2060" y="2084"/>
                    <a:pt x="2072" y="1870"/>
                    <a:pt x="2155" y="1668"/>
                  </a:cubicBezTo>
                  <a:cubicBezTo>
                    <a:pt x="2227" y="1537"/>
                    <a:pt x="2322" y="1442"/>
                    <a:pt x="2417" y="1322"/>
                  </a:cubicBezTo>
                  <a:cubicBezTo>
                    <a:pt x="2632" y="1049"/>
                    <a:pt x="2644" y="632"/>
                    <a:pt x="2417" y="358"/>
                  </a:cubicBezTo>
                  <a:close/>
                </a:path>
              </a:pathLst>
            </a:custGeom>
            <a:solidFill>
              <a:srgbClr val="FCD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9" name="Google Shape;519;p41"/>
            <p:cNvSpPr/>
            <p:nvPr/>
          </p:nvSpPr>
          <p:spPr>
            <a:xfrm>
              <a:off x="5828732" y="1277020"/>
              <a:ext cx="133295" cy="209729"/>
            </a:xfrm>
            <a:custGeom>
              <a:avLst/>
              <a:gdLst/>
              <a:ahLst/>
              <a:cxnLst/>
              <a:rect l="l" t="t" r="r" b="b"/>
              <a:pathLst>
                <a:path w="1287" h="2025" extrusionOk="0">
                  <a:moveTo>
                    <a:pt x="1061" y="24"/>
                  </a:moveTo>
                  <a:cubicBezTo>
                    <a:pt x="525" y="0"/>
                    <a:pt x="1" y="750"/>
                    <a:pt x="441" y="1679"/>
                  </a:cubicBezTo>
                  <a:cubicBezTo>
                    <a:pt x="441" y="1679"/>
                    <a:pt x="977" y="2024"/>
                    <a:pt x="989" y="2024"/>
                  </a:cubicBezTo>
                  <a:cubicBezTo>
                    <a:pt x="1001" y="2012"/>
                    <a:pt x="1287" y="702"/>
                    <a:pt x="1287" y="702"/>
                  </a:cubicBezTo>
                  <a:close/>
                </a:path>
              </a:pathLst>
            </a:custGeom>
            <a:solidFill>
              <a:srgbClr val="FCD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" name="Google Shape;520;p41"/>
            <p:cNvSpPr/>
            <p:nvPr/>
          </p:nvSpPr>
          <p:spPr>
            <a:xfrm>
              <a:off x="5849756" y="1439730"/>
              <a:ext cx="62971" cy="92592"/>
            </a:xfrm>
            <a:custGeom>
              <a:avLst/>
              <a:gdLst/>
              <a:ahLst/>
              <a:cxnLst/>
              <a:rect l="l" t="t" r="r" b="b"/>
              <a:pathLst>
                <a:path w="608" h="894" extrusionOk="0">
                  <a:moveTo>
                    <a:pt x="512" y="346"/>
                  </a:moveTo>
                  <a:cubicBezTo>
                    <a:pt x="608" y="560"/>
                    <a:pt x="608" y="786"/>
                    <a:pt x="488" y="834"/>
                  </a:cubicBezTo>
                  <a:cubicBezTo>
                    <a:pt x="381" y="894"/>
                    <a:pt x="215" y="763"/>
                    <a:pt x="107" y="536"/>
                  </a:cubicBezTo>
                  <a:cubicBezTo>
                    <a:pt x="0" y="322"/>
                    <a:pt x="12" y="108"/>
                    <a:pt x="119" y="60"/>
                  </a:cubicBezTo>
                  <a:cubicBezTo>
                    <a:pt x="227" y="1"/>
                    <a:pt x="405" y="132"/>
                    <a:pt x="512" y="346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1" name="Google Shape;521;p41"/>
            <p:cNvSpPr/>
            <p:nvPr/>
          </p:nvSpPr>
          <p:spPr>
            <a:xfrm>
              <a:off x="6064252" y="1427405"/>
              <a:ext cx="54374" cy="92592"/>
            </a:xfrm>
            <a:custGeom>
              <a:avLst/>
              <a:gdLst/>
              <a:ahLst/>
              <a:cxnLst/>
              <a:rect l="l" t="t" r="r" b="b"/>
              <a:pathLst>
                <a:path w="525" h="894" extrusionOk="0">
                  <a:moveTo>
                    <a:pt x="477" y="489"/>
                  </a:moveTo>
                  <a:cubicBezTo>
                    <a:pt x="430" y="727"/>
                    <a:pt x="299" y="894"/>
                    <a:pt x="180" y="870"/>
                  </a:cubicBezTo>
                  <a:cubicBezTo>
                    <a:pt x="61" y="846"/>
                    <a:pt x="1" y="644"/>
                    <a:pt x="49" y="405"/>
                  </a:cubicBezTo>
                  <a:cubicBezTo>
                    <a:pt x="96" y="167"/>
                    <a:pt x="227" y="1"/>
                    <a:pt x="346" y="24"/>
                  </a:cubicBezTo>
                  <a:cubicBezTo>
                    <a:pt x="465" y="48"/>
                    <a:pt x="525" y="263"/>
                    <a:pt x="477" y="489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2" name="Google Shape;522;p41"/>
            <p:cNvSpPr/>
            <p:nvPr/>
          </p:nvSpPr>
          <p:spPr>
            <a:xfrm>
              <a:off x="5866949" y="1254752"/>
              <a:ext cx="238107" cy="341677"/>
            </a:xfrm>
            <a:custGeom>
              <a:avLst/>
              <a:gdLst/>
              <a:ahLst/>
              <a:cxnLst/>
              <a:rect l="l" t="t" r="r" b="b"/>
              <a:pathLst>
                <a:path w="2299" h="3299" extrusionOk="0">
                  <a:moveTo>
                    <a:pt x="596" y="596"/>
                  </a:moveTo>
                  <a:cubicBezTo>
                    <a:pt x="263" y="846"/>
                    <a:pt x="1" y="1358"/>
                    <a:pt x="275" y="2263"/>
                  </a:cubicBezTo>
                  <a:cubicBezTo>
                    <a:pt x="549" y="3180"/>
                    <a:pt x="1049" y="3299"/>
                    <a:pt x="1311" y="3287"/>
                  </a:cubicBezTo>
                  <a:cubicBezTo>
                    <a:pt x="1585" y="3275"/>
                    <a:pt x="2299" y="2870"/>
                    <a:pt x="2144" y="1668"/>
                  </a:cubicBezTo>
                  <a:cubicBezTo>
                    <a:pt x="1930" y="1"/>
                    <a:pt x="596" y="596"/>
                    <a:pt x="596" y="596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3" name="Google Shape;523;p41"/>
            <p:cNvSpPr/>
            <p:nvPr/>
          </p:nvSpPr>
          <p:spPr>
            <a:xfrm>
              <a:off x="5901542" y="1219020"/>
              <a:ext cx="241732" cy="249189"/>
            </a:xfrm>
            <a:custGeom>
              <a:avLst/>
              <a:gdLst/>
              <a:ahLst/>
              <a:cxnLst/>
              <a:rect l="l" t="t" r="r" b="b"/>
              <a:pathLst>
                <a:path w="2334" h="2406" extrusionOk="0">
                  <a:moveTo>
                    <a:pt x="250" y="774"/>
                  </a:moveTo>
                  <a:cubicBezTo>
                    <a:pt x="0" y="1274"/>
                    <a:pt x="1215" y="2405"/>
                    <a:pt x="2179" y="2013"/>
                  </a:cubicBezTo>
                  <a:cubicBezTo>
                    <a:pt x="2179" y="2013"/>
                    <a:pt x="2334" y="1846"/>
                    <a:pt x="2227" y="1572"/>
                  </a:cubicBezTo>
                  <a:cubicBezTo>
                    <a:pt x="2132" y="1286"/>
                    <a:pt x="2108" y="1084"/>
                    <a:pt x="1893" y="774"/>
                  </a:cubicBezTo>
                  <a:cubicBezTo>
                    <a:pt x="1560" y="286"/>
                    <a:pt x="619" y="0"/>
                    <a:pt x="250" y="774"/>
                  </a:cubicBezTo>
                  <a:close/>
                </a:path>
              </a:pathLst>
            </a:custGeom>
            <a:solidFill>
              <a:srgbClr val="FCD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" name="Google Shape;524;p41"/>
          <p:cNvGrpSpPr/>
          <p:nvPr/>
        </p:nvGrpSpPr>
        <p:grpSpPr>
          <a:xfrm>
            <a:off x="6964550" y="921354"/>
            <a:ext cx="923380" cy="2719876"/>
            <a:chOff x="6964550" y="921354"/>
            <a:chExt cx="923380" cy="2719876"/>
          </a:xfrm>
        </p:grpSpPr>
        <p:sp>
          <p:nvSpPr>
            <p:cNvPr id="525" name="Google Shape;525;p41"/>
            <p:cNvSpPr/>
            <p:nvPr/>
          </p:nvSpPr>
          <p:spPr>
            <a:xfrm>
              <a:off x="7623011" y="1565520"/>
              <a:ext cx="264919" cy="316608"/>
            </a:xfrm>
            <a:custGeom>
              <a:avLst/>
              <a:gdLst/>
              <a:ahLst/>
              <a:cxnLst/>
              <a:rect l="l" t="t" r="r" b="b"/>
              <a:pathLst>
                <a:path w="3966" h="4740" extrusionOk="0">
                  <a:moveTo>
                    <a:pt x="2156" y="1"/>
                  </a:moveTo>
                  <a:cubicBezTo>
                    <a:pt x="2656" y="1144"/>
                    <a:pt x="3966" y="3108"/>
                    <a:pt x="2811" y="3930"/>
                  </a:cubicBezTo>
                  <a:cubicBezTo>
                    <a:pt x="1656" y="4739"/>
                    <a:pt x="1" y="298"/>
                    <a:pt x="1" y="298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6" name="Google Shape;526;p41"/>
            <p:cNvSpPr/>
            <p:nvPr/>
          </p:nvSpPr>
          <p:spPr>
            <a:xfrm>
              <a:off x="7580062" y="1349240"/>
              <a:ext cx="186966" cy="291093"/>
            </a:xfrm>
            <a:custGeom>
              <a:avLst/>
              <a:gdLst/>
              <a:ahLst/>
              <a:cxnLst/>
              <a:rect l="l" t="t" r="r" b="b"/>
              <a:pathLst>
                <a:path w="2799" h="4358" extrusionOk="0">
                  <a:moveTo>
                    <a:pt x="1346" y="0"/>
                  </a:moveTo>
                  <a:cubicBezTo>
                    <a:pt x="1954" y="1298"/>
                    <a:pt x="2799" y="3239"/>
                    <a:pt x="2799" y="3239"/>
                  </a:cubicBezTo>
                  <a:cubicBezTo>
                    <a:pt x="2799" y="3239"/>
                    <a:pt x="1537" y="3417"/>
                    <a:pt x="977" y="4358"/>
                  </a:cubicBezTo>
                  <a:cubicBezTo>
                    <a:pt x="977" y="4358"/>
                    <a:pt x="1" y="3215"/>
                    <a:pt x="72" y="1846"/>
                  </a:cubicBezTo>
                  <a:cubicBezTo>
                    <a:pt x="156" y="476"/>
                    <a:pt x="1346" y="0"/>
                    <a:pt x="1346" y="0"/>
                  </a:cubicBezTo>
                  <a:close/>
                </a:path>
              </a:pathLst>
            </a:custGeom>
            <a:solidFill>
              <a:srgbClr val="54C6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7" name="Google Shape;527;p41"/>
            <p:cNvSpPr/>
            <p:nvPr/>
          </p:nvSpPr>
          <p:spPr>
            <a:xfrm>
              <a:off x="7019388" y="1370681"/>
              <a:ext cx="156774" cy="344462"/>
            </a:xfrm>
            <a:custGeom>
              <a:avLst/>
              <a:gdLst/>
              <a:ahLst/>
              <a:cxnLst/>
              <a:rect l="l" t="t" r="r" b="b"/>
              <a:pathLst>
                <a:path w="2347" h="5157" extrusionOk="0">
                  <a:moveTo>
                    <a:pt x="1239" y="1"/>
                  </a:moveTo>
                  <a:cubicBezTo>
                    <a:pt x="406" y="798"/>
                    <a:pt x="1" y="1620"/>
                    <a:pt x="311" y="3954"/>
                  </a:cubicBezTo>
                  <a:cubicBezTo>
                    <a:pt x="311" y="3954"/>
                    <a:pt x="680" y="5156"/>
                    <a:pt x="1954" y="4406"/>
                  </a:cubicBezTo>
                  <a:cubicBezTo>
                    <a:pt x="1954" y="4406"/>
                    <a:pt x="2085" y="4180"/>
                    <a:pt x="2216" y="3454"/>
                  </a:cubicBezTo>
                  <a:cubicBezTo>
                    <a:pt x="2347" y="2727"/>
                    <a:pt x="1239" y="1"/>
                    <a:pt x="1239" y="1"/>
                  </a:cubicBezTo>
                  <a:close/>
                </a:path>
              </a:pathLst>
            </a:custGeom>
            <a:solidFill>
              <a:srgbClr val="54C6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8" name="Google Shape;528;p41"/>
            <p:cNvSpPr/>
            <p:nvPr/>
          </p:nvSpPr>
          <p:spPr>
            <a:xfrm>
              <a:off x="7296987" y="2856258"/>
              <a:ext cx="163119" cy="350006"/>
            </a:xfrm>
            <a:custGeom>
              <a:avLst/>
              <a:gdLst/>
              <a:ahLst/>
              <a:cxnLst/>
              <a:rect l="l" t="t" r="r" b="b"/>
              <a:pathLst>
                <a:path w="2442" h="5240" extrusionOk="0">
                  <a:moveTo>
                    <a:pt x="1215" y="882"/>
                  </a:moveTo>
                  <a:cubicBezTo>
                    <a:pt x="1703" y="2108"/>
                    <a:pt x="2441" y="4382"/>
                    <a:pt x="1453" y="4846"/>
                  </a:cubicBezTo>
                  <a:cubicBezTo>
                    <a:pt x="1453" y="4846"/>
                    <a:pt x="750" y="5239"/>
                    <a:pt x="393" y="3799"/>
                  </a:cubicBezTo>
                  <a:cubicBezTo>
                    <a:pt x="24" y="2358"/>
                    <a:pt x="0" y="989"/>
                    <a:pt x="393" y="501"/>
                  </a:cubicBezTo>
                  <a:cubicBezTo>
                    <a:pt x="774" y="1"/>
                    <a:pt x="1215" y="882"/>
                    <a:pt x="1215" y="882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9" name="Google Shape;529;p41"/>
            <p:cNvSpPr/>
            <p:nvPr/>
          </p:nvSpPr>
          <p:spPr>
            <a:xfrm>
              <a:off x="7303332" y="2133341"/>
              <a:ext cx="366718" cy="807284"/>
            </a:xfrm>
            <a:custGeom>
              <a:avLst/>
              <a:gdLst/>
              <a:ahLst/>
              <a:cxnLst/>
              <a:rect l="l" t="t" r="r" b="b"/>
              <a:pathLst>
                <a:path w="5490" h="12086" extrusionOk="0">
                  <a:moveTo>
                    <a:pt x="5489" y="263"/>
                  </a:moveTo>
                  <a:cubicBezTo>
                    <a:pt x="5204" y="7776"/>
                    <a:pt x="3168" y="8157"/>
                    <a:pt x="2798" y="9252"/>
                  </a:cubicBezTo>
                  <a:cubicBezTo>
                    <a:pt x="2441" y="10335"/>
                    <a:pt x="1953" y="10645"/>
                    <a:pt x="1024" y="12050"/>
                  </a:cubicBezTo>
                  <a:cubicBezTo>
                    <a:pt x="1024" y="12050"/>
                    <a:pt x="262" y="12086"/>
                    <a:pt x="120" y="11002"/>
                  </a:cubicBezTo>
                  <a:cubicBezTo>
                    <a:pt x="1" y="10062"/>
                    <a:pt x="1358" y="4335"/>
                    <a:pt x="1608" y="2168"/>
                  </a:cubicBezTo>
                  <a:cubicBezTo>
                    <a:pt x="1846" y="1"/>
                    <a:pt x="5489" y="263"/>
                    <a:pt x="5489" y="263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0" name="Google Shape;530;p41"/>
            <p:cNvSpPr/>
            <p:nvPr/>
          </p:nvSpPr>
          <p:spPr>
            <a:xfrm>
              <a:off x="7410671" y="2002156"/>
              <a:ext cx="293575" cy="549589"/>
            </a:xfrm>
            <a:custGeom>
              <a:avLst/>
              <a:gdLst/>
              <a:ahLst/>
              <a:cxnLst/>
              <a:rect l="l" t="t" r="r" b="b"/>
              <a:pathLst>
                <a:path w="4395" h="8228" extrusionOk="0">
                  <a:moveTo>
                    <a:pt x="477" y="7394"/>
                  </a:moveTo>
                  <a:cubicBezTo>
                    <a:pt x="846" y="8227"/>
                    <a:pt x="2573" y="7442"/>
                    <a:pt x="3739" y="6513"/>
                  </a:cubicBezTo>
                  <a:cubicBezTo>
                    <a:pt x="3739" y="6513"/>
                    <a:pt x="4394" y="4453"/>
                    <a:pt x="3882" y="2227"/>
                  </a:cubicBezTo>
                  <a:cubicBezTo>
                    <a:pt x="3370" y="0"/>
                    <a:pt x="1" y="2429"/>
                    <a:pt x="1" y="2429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1" name="Google Shape;531;p41"/>
            <p:cNvSpPr/>
            <p:nvPr/>
          </p:nvSpPr>
          <p:spPr>
            <a:xfrm>
              <a:off x="7024999" y="2313085"/>
              <a:ext cx="386557" cy="164716"/>
            </a:xfrm>
            <a:custGeom>
              <a:avLst/>
              <a:gdLst/>
              <a:ahLst/>
              <a:cxnLst/>
              <a:rect l="l" t="t" r="r" b="b"/>
              <a:pathLst>
                <a:path w="5787" h="2466" extrusionOk="0">
                  <a:moveTo>
                    <a:pt x="322" y="1179"/>
                  </a:moveTo>
                  <a:cubicBezTo>
                    <a:pt x="500" y="1596"/>
                    <a:pt x="2501" y="2465"/>
                    <a:pt x="3858" y="2287"/>
                  </a:cubicBezTo>
                  <a:cubicBezTo>
                    <a:pt x="5787" y="2025"/>
                    <a:pt x="0" y="1"/>
                    <a:pt x="322" y="1179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2" name="Google Shape;532;p41"/>
            <p:cNvSpPr/>
            <p:nvPr/>
          </p:nvSpPr>
          <p:spPr>
            <a:xfrm>
              <a:off x="7269935" y="3384336"/>
              <a:ext cx="211614" cy="256894"/>
            </a:xfrm>
            <a:custGeom>
              <a:avLst/>
              <a:gdLst/>
              <a:ahLst/>
              <a:cxnLst/>
              <a:rect l="l" t="t" r="r" b="b"/>
              <a:pathLst>
                <a:path w="3168" h="3846" extrusionOk="0">
                  <a:moveTo>
                    <a:pt x="405" y="357"/>
                  </a:moveTo>
                  <a:cubicBezTo>
                    <a:pt x="143" y="393"/>
                    <a:pt x="108" y="1489"/>
                    <a:pt x="131" y="1798"/>
                  </a:cubicBezTo>
                  <a:cubicBezTo>
                    <a:pt x="191" y="2370"/>
                    <a:pt x="24" y="2429"/>
                    <a:pt x="12" y="3048"/>
                  </a:cubicBezTo>
                  <a:cubicBezTo>
                    <a:pt x="0" y="3489"/>
                    <a:pt x="286" y="3846"/>
                    <a:pt x="727" y="3846"/>
                  </a:cubicBezTo>
                  <a:lnTo>
                    <a:pt x="2370" y="3846"/>
                  </a:lnTo>
                  <a:cubicBezTo>
                    <a:pt x="2703" y="3846"/>
                    <a:pt x="3084" y="3644"/>
                    <a:pt x="3132" y="3322"/>
                  </a:cubicBezTo>
                  <a:cubicBezTo>
                    <a:pt x="3168" y="3001"/>
                    <a:pt x="3037" y="2608"/>
                    <a:pt x="2775" y="2441"/>
                  </a:cubicBezTo>
                  <a:cubicBezTo>
                    <a:pt x="2513" y="2274"/>
                    <a:pt x="2334" y="2108"/>
                    <a:pt x="2334" y="2108"/>
                  </a:cubicBezTo>
                  <a:cubicBezTo>
                    <a:pt x="2334" y="2108"/>
                    <a:pt x="1953" y="750"/>
                    <a:pt x="1560" y="369"/>
                  </a:cubicBezTo>
                  <a:cubicBezTo>
                    <a:pt x="1167" y="0"/>
                    <a:pt x="405" y="357"/>
                    <a:pt x="405" y="357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3" name="Google Shape;533;p41"/>
            <p:cNvSpPr/>
            <p:nvPr/>
          </p:nvSpPr>
          <p:spPr>
            <a:xfrm>
              <a:off x="7099742" y="2057796"/>
              <a:ext cx="378608" cy="1371903"/>
            </a:xfrm>
            <a:custGeom>
              <a:avLst/>
              <a:gdLst/>
              <a:ahLst/>
              <a:cxnLst/>
              <a:rect l="l" t="t" r="r" b="b"/>
              <a:pathLst>
                <a:path w="5668" h="20539" extrusionOk="0">
                  <a:moveTo>
                    <a:pt x="393" y="1144"/>
                  </a:moveTo>
                  <a:cubicBezTo>
                    <a:pt x="1" y="4442"/>
                    <a:pt x="655" y="7728"/>
                    <a:pt x="1953" y="10085"/>
                  </a:cubicBezTo>
                  <a:cubicBezTo>
                    <a:pt x="3025" y="12038"/>
                    <a:pt x="1727" y="12264"/>
                    <a:pt x="1501" y="14336"/>
                  </a:cubicBezTo>
                  <a:cubicBezTo>
                    <a:pt x="1298" y="16157"/>
                    <a:pt x="2941" y="18170"/>
                    <a:pt x="3025" y="19801"/>
                  </a:cubicBezTo>
                  <a:cubicBezTo>
                    <a:pt x="3037" y="20075"/>
                    <a:pt x="2894" y="20277"/>
                    <a:pt x="2906" y="20408"/>
                  </a:cubicBezTo>
                  <a:cubicBezTo>
                    <a:pt x="2929" y="20539"/>
                    <a:pt x="3168" y="20396"/>
                    <a:pt x="3370" y="20265"/>
                  </a:cubicBezTo>
                  <a:cubicBezTo>
                    <a:pt x="3775" y="19991"/>
                    <a:pt x="4108" y="20229"/>
                    <a:pt x="4108" y="20229"/>
                  </a:cubicBezTo>
                  <a:cubicBezTo>
                    <a:pt x="4108" y="20229"/>
                    <a:pt x="3430" y="19491"/>
                    <a:pt x="3763" y="18479"/>
                  </a:cubicBezTo>
                  <a:cubicBezTo>
                    <a:pt x="4096" y="17455"/>
                    <a:pt x="5108" y="15931"/>
                    <a:pt x="4168" y="12955"/>
                  </a:cubicBezTo>
                  <a:cubicBezTo>
                    <a:pt x="3227" y="9966"/>
                    <a:pt x="4680" y="10990"/>
                    <a:pt x="5168" y="6192"/>
                  </a:cubicBezTo>
                  <a:cubicBezTo>
                    <a:pt x="5668" y="1394"/>
                    <a:pt x="524" y="1"/>
                    <a:pt x="393" y="1144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4" name="Google Shape;534;p41"/>
            <p:cNvSpPr/>
            <p:nvPr/>
          </p:nvSpPr>
          <p:spPr>
            <a:xfrm>
              <a:off x="7038492" y="2068951"/>
              <a:ext cx="420023" cy="410388"/>
            </a:xfrm>
            <a:custGeom>
              <a:avLst/>
              <a:gdLst/>
              <a:ahLst/>
              <a:cxnLst/>
              <a:rect l="l" t="t" r="r" b="b"/>
              <a:pathLst>
                <a:path w="6288" h="6144" extrusionOk="0">
                  <a:moveTo>
                    <a:pt x="5990" y="1786"/>
                  </a:moveTo>
                  <a:cubicBezTo>
                    <a:pt x="6287" y="4560"/>
                    <a:pt x="6085" y="6025"/>
                    <a:pt x="6085" y="6025"/>
                  </a:cubicBezTo>
                  <a:cubicBezTo>
                    <a:pt x="6085" y="6025"/>
                    <a:pt x="6287" y="5632"/>
                    <a:pt x="3656" y="5942"/>
                  </a:cubicBezTo>
                  <a:cubicBezTo>
                    <a:pt x="1918" y="6144"/>
                    <a:pt x="1715" y="5215"/>
                    <a:pt x="513" y="4656"/>
                  </a:cubicBezTo>
                  <a:cubicBezTo>
                    <a:pt x="298" y="4549"/>
                    <a:pt x="60" y="4632"/>
                    <a:pt x="120" y="4834"/>
                  </a:cubicBezTo>
                  <a:cubicBezTo>
                    <a:pt x="120" y="4834"/>
                    <a:pt x="1" y="4596"/>
                    <a:pt x="453" y="4191"/>
                  </a:cubicBezTo>
                  <a:cubicBezTo>
                    <a:pt x="1203" y="3525"/>
                    <a:pt x="1001" y="1953"/>
                    <a:pt x="1310" y="977"/>
                  </a:cubicBezTo>
                  <a:cubicBezTo>
                    <a:pt x="1620" y="0"/>
                    <a:pt x="5990" y="1786"/>
                    <a:pt x="5990" y="1786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5" name="Google Shape;535;p41"/>
            <p:cNvSpPr/>
            <p:nvPr/>
          </p:nvSpPr>
          <p:spPr>
            <a:xfrm>
              <a:off x="7095000" y="1229143"/>
              <a:ext cx="575060" cy="987030"/>
            </a:xfrm>
            <a:custGeom>
              <a:avLst/>
              <a:gdLst/>
              <a:ahLst/>
              <a:cxnLst/>
              <a:rect l="l" t="t" r="r" b="b"/>
              <a:pathLst>
                <a:path w="8609" h="14777" extrusionOk="0">
                  <a:moveTo>
                    <a:pt x="2369" y="643"/>
                  </a:moveTo>
                  <a:cubicBezTo>
                    <a:pt x="869" y="1560"/>
                    <a:pt x="214" y="1965"/>
                    <a:pt x="107" y="2120"/>
                  </a:cubicBezTo>
                  <a:cubicBezTo>
                    <a:pt x="0" y="2274"/>
                    <a:pt x="60" y="3346"/>
                    <a:pt x="107" y="4287"/>
                  </a:cubicBezTo>
                  <a:cubicBezTo>
                    <a:pt x="155" y="5227"/>
                    <a:pt x="1036" y="6120"/>
                    <a:pt x="1215" y="7323"/>
                  </a:cubicBezTo>
                  <a:cubicBezTo>
                    <a:pt x="1381" y="8525"/>
                    <a:pt x="1524" y="10335"/>
                    <a:pt x="1215" y="11228"/>
                  </a:cubicBezTo>
                  <a:cubicBezTo>
                    <a:pt x="893" y="12121"/>
                    <a:pt x="464" y="13550"/>
                    <a:pt x="464" y="13550"/>
                  </a:cubicBezTo>
                  <a:cubicBezTo>
                    <a:pt x="464" y="13550"/>
                    <a:pt x="822" y="13288"/>
                    <a:pt x="3250" y="14026"/>
                  </a:cubicBezTo>
                  <a:cubicBezTo>
                    <a:pt x="5667" y="14776"/>
                    <a:pt x="7692" y="14062"/>
                    <a:pt x="8608" y="13800"/>
                  </a:cubicBezTo>
                  <a:cubicBezTo>
                    <a:pt x="8608" y="13800"/>
                    <a:pt x="8323" y="12157"/>
                    <a:pt x="7763" y="10490"/>
                  </a:cubicBezTo>
                  <a:cubicBezTo>
                    <a:pt x="7203" y="8823"/>
                    <a:pt x="7692" y="5942"/>
                    <a:pt x="7763" y="4584"/>
                  </a:cubicBezTo>
                  <a:cubicBezTo>
                    <a:pt x="7763" y="4584"/>
                    <a:pt x="7787" y="2775"/>
                    <a:pt x="8608" y="1798"/>
                  </a:cubicBezTo>
                  <a:cubicBezTo>
                    <a:pt x="8608" y="1798"/>
                    <a:pt x="8192" y="846"/>
                    <a:pt x="5108" y="0"/>
                  </a:cubicBezTo>
                  <a:close/>
                </a:path>
              </a:pathLst>
            </a:custGeom>
            <a:solidFill>
              <a:srgbClr val="54C6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6" name="Google Shape;536;p41"/>
            <p:cNvSpPr/>
            <p:nvPr/>
          </p:nvSpPr>
          <p:spPr>
            <a:xfrm>
              <a:off x="7207883" y="1089943"/>
              <a:ext cx="249823" cy="260968"/>
            </a:xfrm>
            <a:custGeom>
              <a:avLst/>
              <a:gdLst/>
              <a:ahLst/>
              <a:cxnLst/>
              <a:rect l="l" t="t" r="r" b="b"/>
              <a:pathLst>
                <a:path w="3740" h="3907" extrusionOk="0">
                  <a:moveTo>
                    <a:pt x="977" y="906"/>
                  </a:moveTo>
                  <a:cubicBezTo>
                    <a:pt x="1120" y="1513"/>
                    <a:pt x="1084" y="2430"/>
                    <a:pt x="1084" y="2430"/>
                  </a:cubicBezTo>
                  <a:lnTo>
                    <a:pt x="679" y="2727"/>
                  </a:lnTo>
                  <a:cubicBezTo>
                    <a:pt x="679" y="2727"/>
                    <a:pt x="1" y="3847"/>
                    <a:pt x="1465" y="3882"/>
                  </a:cubicBezTo>
                  <a:cubicBezTo>
                    <a:pt x="2918" y="3906"/>
                    <a:pt x="3716" y="3049"/>
                    <a:pt x="3727" y="2573"/>
                  </a:cubicBezTo>
                  <a:cubicBezTo>
                    <a:pt x="3739" y="2096"/>
                    <a:pt x="3156" y="1977"/>
                    <a:pt x="3156" y="1977"/>
                  </a:cubicBezTo>
                  <a:cubicBezTo>
                    <a:pt x="3156" y="1977"/>
                    <a:pt x="3227" y="775"/>
                    <a:pt x="3049" y="382"/>
                  </a:cubicBezTo>
                  <a:cubicBezTo>
                    <a:pt x="2870" y="1"/>
                    <a:pt x="977" y="906"/>
                    <a:pt x="977" y="906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7" name="Google Shape;537;p41"/>
            <p:cNvSpPr/>
            <p:nvPr/>
          </p:nvSpPr>
          <p:spPr>
            <a:xfrm>
              <a:off x="7222244" y="921354"/>
              <a:ext cx="202062" cy="165518"/>
            </a:xfrm>
            <a:custGeom>
              <a:avLst/>
              <a:gdLst/>
              <a:ahLst/>
              <a:cxnLst/>
              <a:rect l="l" t="t" r="r" b="b"/>
              <a:pathLst>
                <a:path w="3025" h="2478" extrusionOk="0">
                  <a:moveTo>
                    <a:pt x="2810" y="1501"/>
                  </a:moveTo>
                  <a:cubicBezTo>
                    <a:pt x="2893" y="1513"/>
                    <a:pt x="2965" y="1465"/>
                    <a:pt x="3000" y="1394"/>
                  </a:cubicBezTo>
                  <a:cubicBezTo>
                    <a:pt x="3024" y="1310"/>
                    <a:pt x="3000" y="1227"/>
                    <a:pt x="2941" y="1179"/>
                  </a:cubicBezTo>
                  <a:cubicBezTo>
                    <a:pt x="2893" y="1144"/>
                    <a:pt x="2822" y="1120"/>
                    <a:pt x="2822" y="1060"/>
                  </a:cubicBezTo>
                  <a:cubicBezTo>
                    <a:pt x="2810" y="977"/>
                    <a:pt x="2929" y="929"/>
                    <a:pt x="2905" y="858"/>
                  </a:cubicBezTo>
                  <a:cubicBezTo>
                    <a:pt x="2893" y="810"/>
                    <a:pt x="2846" y="798"/>
                    <a:pt x="2798" y="798"/>
                  </a:cubicBezTo>
                  <a:cubicBezTo>
                    <a:pt x="2762" y="798"/>
                    <a:pt x="2715" y="822"/>
                    <a:pt x="2679" y="822"/>
                  </a:cubicBezTo>
                  <a:cubicBezTo>
                    <a:pt x="2631" y="822"/>
                    <a:pt x="2584" y="786"/>
                    <a:pt x="2584" y="751"/>
                  </a:cubicBezTo>
                  <a:cubicBezTo>
                    <a:pt x="2584" y="703"/>
                    <a:pt x="2643" y="667"/>
                    <a:pt x="2643" y="620"/>
                  </a:cubicBezTo>
                  <a:cubicBezTo>
                    <a:pt x="2643" y="560"/>
                    <a:pt x="2572" y="548"/>
                    <a:pt x="2512" y="560"/>
                  </a:cubicBezTo>
                  <a:cubicBezTo>
                    <a:pt x="2465" y="572"/>
                    <a:pt x="2405" y="596"/>
                    <a:pt x="2358" y="572"/>
                  </a:cubicBezTo>
                  <a:cubicBezTo>
                    <a:pt x="2286" y="548"/>
                    <a:pt x="2286" y="441"/>
                    <a:pt x="2322" y="358"/>
                  </a:cubicBezTo>
                  <a:cubicBezTo>
                    <a:pt x="2346" y="286"/>
                    <a:pt x="2405" y="203"/>
                    <a:pt x="2381" y="132"/>
                  </a:cubicBezTo>
                  <a:cubicBezTo>
                    <a:pt x="2358" y="48"/>
                    <a:pt x="2286" y="13"/>
                    <a:pt x="2203" y="1"/>
                  </a:cubicBezTo>
                  <a:cubicBezTo>
                    <a:pt x="2119" y="1"/>
                    <a:pt x="2048" y="36"/>
                    <a:pt x="1977" y="72"/>
                  </a:cubicBezTo>
                  <a:cubicBezTo>
                    <a:pt x="1786" y="167"/>
                    <a:pt x="1607" y="298"/>
                    <a:pt x="1441" y="453"/>
                  </a:cubicBezTo>
                  <a:cubicBezTo>
                    <a:pt x="1393" y="489"/>
                    <a:pt x="1357" y="525"/>
                    <a:pt x="1298" y="548"/>
                  </a:cubicBezTo>
                  <a:cubicBezTo>
                    <a:pt x="1238" y="572"/>
                    <a:pt x="1167" y="560"/>
                    <a:pt x="1143" y="513"/>
                  </a:cubicBezTo>
                  <a:cubicBezTo>
                    <a:pt x="1107" y="477"/>
                    <a:pt x="1107" y="417"/>
                    <a:pt x="1095" y="382"/>
                  </a:cubicBezTo>
                  <a:cubicBezTo>
                    <a:pt x="1048" y="298"/>
                    <a:pt x="941" y="275"/>
                    <a:pt x="857" y="310"/>
                  </a:cubicBezTo>
                  <a:cubicBezTo>
                    <a:pt x="703" y="358"/>
                    <a:pt x="595" y="525"/>
                    <a:pt x="631" y="679"/>
                  </a:cubicBezTo>
                  <a:cubicBezTo>
                    <a:pt x="643" y="751"/>
                    <a:pt x="679" y="810"/>
                    <a:pt x="691" y="870"/>
                  </a:cubicBezTo>
                  <a:cubicBezTo>
                    <a:pt x="714" y="941"/>
                    <a:pt x="714" y="1013"/>
                    <a:pt x="667" y="1060"/>
                  </a:cubicBezTo>
                  <a:cubicBezTo>
                    <a:pt x="595" y="1144"/>
                    <a:pt x="476" y="1108"/>
                    <a:pt x="381" y="1072"/>
                  </a:cubicBezTo>
                  <a:cubicBezTo>
                    <a:pt x="286" y="1025"/>
                    <a:pt x="167" y="977"/>
                    <a:pt x="83" y="1037"/>
                  </a:cubicBezTo>
                  <a:cubicBezTo>
                    <a:pt x="0" y="1096"/>
                    <a:pt x="0" y="1239"/>
                    <a:pt x="60" y="1322"/>
                  </a:cubicBezTo>
                  <a:cubicBezTo>
                    <a:pt x="119" y="1406"/>
                    <a:pt x="202" y="1465"/>
                    <a:pt x="286" y="1537"/>
                  </a:cubicBezTo>
                  <a:cubicBezTo>
                    <a:pt x="357" y="1608"/>
                    <a:pt x="345" y="2215"/>
                    <a:pt x="333" y="2477"/>
                  </a:cubicBezTo>
                  <a:cubicBezTo>
                    <a:pt x="881" y="2096"/>
                    <a:pt x="1596" y="1382"/>
                    <a:pt x="2227" y="1382"/>
                  </a:cubicBezTo>
                  <a:cubicBezTo>
                    <a:pt x="2429" y="1382"/>
                    <a:pt x="2619" y="1489"/>
                    <a:pt x="2810" y="1501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8" name="Google Shape;538;p41"/>
            <p:cNvSpPr/>
            <p:nvPr/>
          </p:nvSpPr>
          <p:spPr>
            <a:xfrm>
              <a:off x="7227787" y="1078054"/>
              <a:ext cx="48562" cy="74810"/>
            </a:xfrm>
            <a:custGeom>
              <a:avLst/>
              <a:gdLst/>
              <a:ahLst/>
              <a:cxnLst/>
              <a:rect l="l" t="t" r="r" b="b"/>
              <a:pathLst>
                <a:path w="727" h="1120" extrusionOk="0">
                  <a:moveTo>
                    <a:pt x="631" y="465"/>
                  </a:moveTo>
                  <a:cubicBezTo>
                    <a:pt x="727" y="750"/>
                    <a:pt x="679" y="1012"/>
                    <a:pt x="536" y="1060"/>
                  </a:cubicBezTo>
                  <a:cubicBezTo>
                    <a:pt x="393" y="1119"/>
                    <a:pt x="203" y="929"/>
                    <a:pt x="96" y="655"/>
                  </a:cubicBezTo>
                  <a:cubicBezTo>
                    <a:pt x="0" y="369"/>
                    <a:pt x="48" y="107"/>
                    <a:pt x="191" y="60"/>
                  </a:cubicBezTo>
                  <a:cubicBezTo>
                    <a:pt x="334" y="0"/>
                    <a:pt x="524" y="191"/>
                    <a:pt x="631" y="465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9" name="Google Shape;539;p41"/>
            <p:cNvSpPr/>
            <p:nvPr/>
          </p:nvSpPr>
          <p:spPr>
            <a:xfrm>
              <a:off x="7401119" y="1071641"/>
              <a:ext cx="47827" cy="74076"/>
            </a:xfrm>
            <a:custGeom>
              <a:avLst/>
              <a:gdLst/>
              <a:ahLst/>
              <a:cxnLst/>
              <a:rect l="l" t="t" r="r" b="b"/>
              <a:pathLst>
                <a:path w="716" h="1109" extrusionOk="0">
                  <a:moveTo>
                    <a:pt x="632" y="644"/>
                  </a:moveTo>
                  <a:cubicBezTo>
                    <a:pt x="537" y="930"/>
                    <a:pt x="334" y="1108"/>
                    <a:pt x="191" y="1061"/>
                  </a:cubicBezTo>
                  <a:cubicBezTo>
                    <a:pt x="49" y="1013"/>
                    <a:pt x="1" y="751"/>
                    <a:pt x="96" y="465"/>
                  </a:cubicBezTo>
                  <a:cubicBezTo>
                    <a:pt x="191" y="191"/>
                    <a:pt x="382" y="1"/>
                    <a:pt x="537" y="49"/>
                  </a:cubicBezTo>
                  <a:cubicBezTo>
                    <a:pt x="680" y="96"/>
                    <a:pt x="715" y="370"/>
                    <a:pt x="632" y="644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0" name="Google Shape;540;p41"/>
            <p:cNvSpPr/>
            <p:nvPr/>
          </p:nvSpPr>
          <p:spPr>
            <a:xfrm>
              <a:off x="7253236" y="1000906"/>
              <a:ext cx="174208" cy="199650"/>
            </a:xfrm>
            <a:custGeom>
              <a:avLst/>
              <a:gdLst/>
              <a:ahLst/>
              <a:cxnLst/>
              <a:rect l="l" t="t" r="r" b="b"/>
              <a:pathLst>
                <a:path w="2608" h="2989" extrusionOk="0">
                  <a:moveTo>
                    <a:pt x="2548" y="1060"/>
                  </a:moveTo>
                  <a:cubicBezTo>
                    <a:pt x="2608" y="2048"/>
                    <a:pt x="2417" y="2810"/>
                    <a:pt x="1393" y="2894"/>
                  </a:cubicBezTo>
                  <a:cubicBezTo>
                    <a:pt x="346" y="2989"/>
                    <a:pt x="60" y="2096"/>
                    <a:pt x="0" y="1298"/>
                  </a:cubicBezTo>
                  <a:cubicBezTo>
                    <a:pt x="0" y="1298"/>
                    <a:pt x="36" y="1072"/>
                    <a:pt x="393" y="798"/>
                  </a:cubicBezTo>
                  <a:cubicBezTo>
                    <a:pt x="762" y="524"/>
                    <a:pt x="1572" y="0"/>
                    <a:pt x="2048" y="310"/>
                  </a:cubicBezTo>
                  <a:cubicBezTo>
                    <a:pt x="2525" y="619"/>
                    <a:pt x="2548" y="1060"/>
                    <a:pt x="2548" y="1060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1" name="Google Shape;541;p41"/>
            <p:cNvSpPr/>
            <p:nvPr/>
          </p:nvSpPr>
          <p:spPr>
            <a:xfrm>
              <a:off x="7246089" y="1041450"/>
              <a:ext cx="189304" cy="65259"/>
            </a:xfrm>
            <a:custGeom>
              <a:avLst/>
              <a:gdLst/>
              <a:ahLst/>
              <a:cxnLst/>
              <a:rect l="l" t="t" r="r" b="b"/>
              <a:pathLst>
                <a:path w="2834" h="977" extrusionOk="0">
                  <a:moveTo>
                    <a:pt x="2632" y="12"/>
                  </a:moveTo>
                  <a:cubicBezTo>
                    <a:pt x="2417" y="12"/>
                    <a:pt x="869" y="12"/>
                    <a:pt x="619" y="84"/>
                  </a:cubicBezTo>
                  <a:cubicBezTo>
                    <a:pt x="405" y="143"/>
                    <a:pt x="72" y="524"/>
                    <a:pt x="0" y="608"/>
                  </a:cubicBezTo>
                  <a:cubicBezTo>
                    <a:pt x="48" y="608"/>
                    <a:pt x="96" y="632"/>
                    <a:pt x="131" y="679"/>
                  </a:cubicBezTo>
                  <a:cubicBezTo>
                    <a:pt x="203" y="620"/>
                    <a:pt x="393" y="417"/>
                    <a:pt x="429" y="417"/>
                  </a:cubicBezTo>
                  <a:cubicBezTo>
                    <a:pt x="488" y="405"/>
                    <a:pt x="453" y="977"/>
                    <a:pt x="929" y="977"/>
                  </a:cubicBezTo>
                  <a:cubicBezTo>
                    <a:pt x="1441" y="977"/>
                    <a:pt x="1369" y="489"/>
                    <a:pt x="1548" y="489"/>
                  </a:cubicBezTo>
                  <a:cubicBezTo>
                    <a:pt x="1762" y="489"/>
                    <a:pt x="1667" y="977"/>
                    <a:pt x="2251" y="941"/>
                  </a:cubicBezTo>
                  <a:cubicBezTo>
                    <a:pt x="2834" y="905"/>
                    <a:pt x="2739" y="1"/>
                    <a:pt x="2632" y="12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2" name="Google Shape;542;p41"/>
            <p:cNvSpPr/>
            <p:nvPr/>
          </p:nvSpPr>
          <p:spPr>
            <a:xfrm>
              <a:off x="7242883" y="980200"/>
              <a:ext cx="192510" cy="101061"/>
            </a:xfrm>
            <a:custGeom>
              <a:avLst/>
              <a:gdLst/>
              <a:ahLst/>
              <a:cxnLst/>
              <a:rect l="l" t="t" r="r" b="b"/>
              <a:pathLst>
                <a:path w="2882" h="1513" extrusionOk="0">
                  <a:moveTo>
                    <a:pt x="2787" y="918"/>
                  </a:moveTo>
                  <a:lnTo>
                    <a:pt x="2691" y="810"/>
                  </a:lnTo>
                  <a:cubicBezTo>
                    <a:pt x="2691" y="810"/>
                    <a:pt x="2668" y="584"/>
                    <a:pt x="2596" y="477"/>
                  </a:cubicBezTo>
                  <a:cubicBezTo>
                    <a:pt x="2525" y="370"/>
                    <a:pt x="2144" y="1"/>
                    <a:pt x="1477" y="13"/>
                  </a:cubicBezTo>
                  <a:cubicBezTo>
                    <a:pt x="798" y="13"/>
                    <a:pt x="1" y="584"/>
                    <a:pt x="13" y="965"/>
                  </a:cubicBezTo>
                  <a:cubicBezTo>
                    <a:pt x="13" y="1310"/>
                    <a:pt x="13" y="1453"/>
                    <a:pt x="36" y="1513"/>
                  </a:cubicBezTo>
                  <a:cubicBezTo>
                    <a:pt x="36" y="1513"/>
                    <a:pt x="36" y="1513"/>
                    <a:pt x="36" y="1513"/>
                  </a:cubicBezTo>
                  <a:cubicBezTo>
                    <a:pt x="36" y="1465"/>
                    <a:pt x="36" y="1263"/>
                    <a:pt x="370" y="1096"/>
                  </a:cubicBezTo>
                  <a:cubicBezTo>
                    <a:pt x="346" y="1370"/>
                    <a:pt x="715" y="1191"/>
                    <a:pt x="941" y="1037"/>
                  </a:cubicBezTo>
                  <a:cubicBezTo>
                    <a:pt x="1167" y="894"/>
                    <a:pt x="1525" y="667"/>
                    <a:pt x="1953" y="751"/>
                  </a:cubicBezTo>
                  <a:cubicBezTo>
                    <a:pt x="2358" y="822"/>
                    <a:pt x="2763" y="1191"/>
                    <a:pt x="2811" y="1120"/>
                  </a:cubicBezTo>
                  <a:cubicBezTo>
                    <a:pt x="2811" y="1132"/>
                    <a:pt x="2882" y="1025"/>
                    <a:pt x="2787" y="918"/>
                  </a:cubicBezTo>
                  <a:close/>
                </a:path>
              </a:pathLst>
            </a:custGeom>
            <a:solidFill>
              <a:srgbClr val="CAE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3" name="Google Shape;543;p41"/>
            <p:cNvSpPr/>
            <p:nvPr/>
          </p:nvSpPr>
          <p:spPr>
            <a:xfrm>
              <a:off x="6964550" y="1634720"/>
              <a:ext cx="190907" cy="265711"/>
            </a:xfrm>
            <a:custGeom>
              <a:avLst/>
              <a:gdLst/>
              <a:ahLst/>
              <a:cxnLst/>
              <a:rect l="l" t="t" r="r" b="b"/>
              <a:pathLst>
                <a:path w="2858" h="3978" extrusionOk="0">
                  <a:moveTo>
                    <a:pt x="1132" y="1"/>
                  </a:moveTo>
                  <a:cubicBezTo>
                    <a:pt x="1036" y="977"/>
                    <a:pt x="1012" y="905"/>
                    <a:pt x="751" y="1453"/>
                  </a:cubicBezTo>
                  <a:cubicBezTo>
                    <a:pt x="489" y="1989"/>
                    <a:pt x="0" y="2334"/>
                    <a:pt x="834" y="3977"/>
                  </a:cubicBezTo>
                  <a:cubicBezTo>
                    <a:pt x="834" y="3977"/>
                    <a:pt x="1477" y="3882"/>
                    <a:pt x="1524" y="3703"/>
                  </a:cubicBezTo>
                  <a:cubicBezTo>
                    <a:pt x="1572" y="3525"/>
                    <a:pt x="1524" y="3370"/>
                    <a:pt x="1858" y="2822"/>
                  </a:cubicBezTo>
                  <a:cubicBezTo>
                    <a:pt x="2203" y="2263"/>
                    <a:pt x="2334" y="1941"/>
                    <a:pt x="2298" y="1691"/>
                  </a:cubicBezTo>
                  <a:cubicBezTo>
                    <a:pt x="2275" y="1453"/>
                    <a:pt x="2858" y="251"/>
                    <a:pt x="2858" y="251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4" name="Google Shape;544;p41"/>
            <p:cNvSpPr/>
            <p:nvPr/>
          </p:nvSpPr>
          <p:spPr>
            <a:xfrm>
              <a:off x="7012241" y="1863758"/>
              <a:ext cx="156774" cy="161510"/>
            </a:xfrm>
            <a:custGeom>
              <a:avLst/>
              <a:gdLst/>
              <a:ahLst/>
              <a:cxnLst/>
              <a:rect l="l" t="t" r="r" b="b"/>
              <a:pathLst>
                <a:path w="2347" h="2418" extrusionOk="0">
                  <a:moveTo>
                    <a:pt x="120" y="548"/>
                  </a:moveTo>
                  <a:cubicBezTo>
                    <a:pt x="501" y="84"/>
                    <a:pt x="799" y="1"/>
                    <a:pt x="1013" y="12"/>
                  </a:cubicBezTo>
                  <a:cubicBezTo>
                    <a:pt x="1227" y="24"/>
                    <a:pt x="1656" y="251"/>
                    <a:pt x="1692" y="405"/>
                  </a:cubicBezTo>
                  <a:cubicBezTo>
                    <a:pt x="1727" y="560"/>
                    <a:pt x="1692" y="608"/>
                    <a:pt x="1811" y="774"/>
                  </a:cubicBezTo>
                  <a:cubicBezTo>
                    <a:pt x="1953" y="953"/>
                    <a:pt x="1858" y="1132"/>
                    <a:pt x="1727" y="1191"/>
                  </a:cubicBezTo>
                  <a:cubicBezTo>
                    <a:pt x="1608" y="1263"/>
                    <a:pt x="1430" y="1322"/>
                    <a:pt x="1441" y="1048"/>
                  </a:cubicBezTo>
                  <a:cubicBezTo>
                    <a:pt x="1441" y="774"/>
                    <a:pt x="1168" y="691"/>
                    <a:pt x="1168" y="691"/>
                  </a:cubicBezTo>
                  <a:cubicBezTo>
                    <a:pt x="1168" y="691"/>
                    <a:pt x="1168" y="977"/>
                    <a:pt x="1215" y="1084"/>
                  </a:cubicBezTo>
                  <a:cubicBezTo>
                    <a:pt x="1263" y="1179"/>
                    <a:pt x="1537" y="1441"/>
                    <a:pt x="1596" y="1465"/>
                  </a:cubicBezTo>
                  <a:cubicBezTo>
                    <a:pt x="1644" y="1477"/>
                    <a:pt x="1751" y="1441"/>
                    <a:pt x="1751" y="1441"/>
                  </a:cubicBezTo>
                  <a:cubicBezTo>
                    <a:pt x="1751" y="1441"/>
                    <a:pt x="1989" y="1167"/>
                    <a:pt x="2132" y="1179"/>
                  </a:cubicBezTo>
                  <a:cubicBezTo>
                    <a:pt x="2275" y="1203"/>
                    <a:pt x="2346" y="1275"/>
                    <a:pt x="2299" y="1370"/>
                  </a:cubicBezTo>
                  <a:cubicBezTo>
                    <a:pt x="2251" y="1465"/>
                    <a:pt x="2073" y="1810"/>
                    <a:pt x="1906" y="1846"/>
                  </a:cubicBezTo>
                  <a:cubicBezTo>
                    <a:pt x="1751" y="1870"/>
                    <a:pt x="1751" y="2132"/>
                    <a:pt x="1537" y="2215"/>
                  </a:cubicBezTo>
                  <a:cubicBezTo>
                    <a:pt x="1322" y="2298"/>
                    <a:pt x="918" y="2418"/>
                    <a:pt x="751" y="2298"/>
                  </a:cubicBezTo>
                  <a:cubicBezTo>
                    <a:pt x="584" y="2179"/>
                    <a:pt x="120" y="1763"/>
                    <a:pt x="72" y="1620"/>
                  </a:cubicBezTo>
                  <a:cubicBezTo>
                    <a:pt x="25" y="1465"/>
                    <a:pt x="1" y="691"/>
                    <a:pt x="120" y="548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5" name="Google Shape;545;p41"/>
            <p:cNvSpPr/>
            <p:nvPr/>
          </p:nvSpPr>
          <p:spPr>
            <a:xfrm>
              <a:off x="7584871" y="1585425"/>
              <a:ext cx="246616" cy="266445"/>
            </a:xfrm>
            <a:custGeom>
              <a:avLst/>
              <a:gdLst/>
              <a:ahLst/>
              <a:cxnLst/>
              <a:rect l="l" t="t" r="r" b="b"/>
              <a:pathLst>
                <a:path w="3692" h="3989" extrusionOk="0">
                  <a:moveTo>
                    <a:pt x="107" y="0"/>
                  </a:moveTo>
                  <a:cubicBezTo>
                    <a:pt x="715" y="572"/>
                    <a:pt x="1203" y="834"/>
                    <a:pt x="2263" y="1191"/>
                  </a:cubicBezTo>
                  <a:cubicBezTo>
                    <a:pt x="3334" y="1560"/>
                    <a:pt x="3691" y="2346"/>
                    <a:pt x="3620" y="3167"/>
                  </a:cubicBezTo>
                  <a:cubicBezTo>
                    <a:pt x="3548" y="3989"/>
                    <a:pt x="2620" y="3703"/>
                    <a:pt x="2286" y="3489"/>
                  </a:cubicBezTo>
                  <a:cubicBezTo>
                    <a:pt x="1096" y="2727"/>
                    <a:pt x="1024" y="1739"/>
                    <a:pt x="0" y="1036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6" name="Google Shape;546;p41"/>
            <p:cNvSpPr/>
            <p:nvPr/>
          </p:nvSpPr>
          <p:spPr>
            <a:xfrm>
              <a:off x="7427370" y="1506674"/>
              <a:ext cx="174275" cy="159907"/>
            </a:xfrm>
            <a:custGeom>
              <a:avLst/>
              <a:gdLst/>
              <a:ahLst/>
              <a:cxnLst/>
              <a:rect l="l" t="t" r="r" b="b"/>
              <a:pathLst>
                <a:path w="2609" h="2394" extrusionOk="0">
                  <a:moveTo>
                    <a:pt x="2358" y="2215"/>
                  </a:moveTo>
                  <a:cubicBezTo>
                    <a:pt x="2215" y="2394"/>
                    <a:pt x="1799" y="2299"/>
                    <a:pt x="1489" y="2287"/>
                  </a:cubicBezTo>
                  <a:cubicBezTo>
                    <a:pt x="1180" y="2263"/>
                    <a:pt x="1037" y="2120"/>
                    <a:pt x="1001" y="2120"/>
                  </a:cubicBezTo>
                  <a:cubicBezTo>
                    <a:pt x="977" y="2120"/>
                    <a:pt x="501" y="2394"/>
                    <a:pt x="251" y="2287"/>
                  </a:cubicBezTo>
                  <a:cubicBezTo>
                    <a:pt x="1" y="2180"/>
                    <a:pt x="84" y="1632"/>
                    <a:pt x="156" y="1358"/>
                  </a:cubicBezTo>
                  <a:cubicBezTo>
                    <a:pt x="239" y="1072"/>
                    <a:pt x="37" y="834"/>
                    <a:pt x="168" y="620"/>
                  </a:cubicBezTo>
                  <a:cubicBezTo>
                    <a:pt x="299" y="394"/>
                    <a:pt x="477" y="215"/>
                    <a:pt x="703" y="108"/>
                  </a:cubicBezTo>
                  <a:cubicBezTo>
                    <a:pt x="930" y="1"/>
                    <a:pt x="1168" y="191"/>
                    <a:pt x="1525" y="108"/>
                  </a:cubicBezTo>
                  <a:cubicBezTo>
                    <a:pt x="1870" y="24"/>
                    <a:pt x="2323" y="834"/>
                    <a:pt x="2465" y="1179"/>
                  </a:cubicBezTo>
                  <a:cubicBezTo>
                    <a:pt x="2608" y="1513"/>
                    <a:pt x="2358" y="2215"/>
                    <a:pt x="2358" y="2215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6" name="Google Shape;496;p41"/>
          <p:cNvSpPr txBox="1"/>
          <p:nvPr/>
        </p:nvSpPr>
        <p:spPr>
          <a:xfrm>
            <a:off x="2971800" y="4629150"/>
            <a:ext cx="27432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/>
            </a:pPr>
            <a:r>
              <a:rPr kumimoji="0" lang="sr-Cyrl-R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Work Sans"/>
                <a:cs typeface="Work Sans"/>
                <a:sym typeface="Work Sans"/>
              </a:rPr>
              <a:t>ПРЕДЛОЗИ?</a:t>
            </a:r>
            <a:endParaRPr kumimoji="0" lang="sr-Cyrl-RS" sz="2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Work Sans"/>
              <a:cs typeface="Work Sans"/>
              <a:sym typeface="Work San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772400" y="4781550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b="1" dirty="0" smtClean="0">
                <a:solidFill>
                  <a:schemeClr val="accent4">
                    <a:lumMod val="25000"/>
                  </a:schemeClr>
                </a:solidFill>
              </a:rPr>
              <a:t>ГО Звездара</a:t>
            </a:r>
            <a:endParaRPr lang="en-GB" sz="1200" b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 rot="16200000" flipH="1">
            <a:off x="1652418" y="4890918"/>
            <a:ext cx="489458" cy="1570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757250" y="438149"/>
            <a:ext cx="8014081" cy="5562601"/>
            <a:chOff x="783654" y="400098"/>
            <a:chExt cx="10476948" cy="5787133"/>
          </a:xfrm>
        </p:grpSpPr>
        <p:grpSp>
          <p:nvGrpSpPr>
            <p:cNvPr id="3" name="Group 2"/>
            <p:cNvGrpSpPr/>
            <p:nvPr/>
          </p:nvGrpSpPr>
          <p:grpSpPr>
            <a:xfrm>
              <a:off x="918470" y="3958101"/>
              <a:ext cx="10334953" cy="2229130"/>
              <a:chOff x="641074" y="3933059"/>
              <a:chExt cx="7838416" cy="2014553"/>
            </a:xfrm>
          </p:grpSpPr>
          <p:sp>
            <p:nvSpPr>
              <p:cNvPr id="4" name="L-Shape 3"/>
              <p:cNvSpPr/>
              <p:nvPr/>
            </p:nvSpPr>
            <p:spPr>
              <a:xfrm rot="10800000" flipH="1">
                <a:off x="6977784" y="3935711"/>
                <a:ext cx="1501706" cy="715762"/>
              </a:xfrm>
              <a:prstGeom prst="corner">
                <a:avLst>
                  <a:gd name="adj1" fmla="val 19327"/>
                  <a:gd name="adj2" fmla="val 19583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" name="L-Shape 4"/>
              <p:cNvSpPr/>
              <p:nvPr/>
            </p:nvSpPr>
            <p:spPr>
              <a:xfrm rot="10800000" flipH="1">
                <a:off x="5393608" y="4259746"/>
                <a:ext cx="1501706" cy="715762"/>
              </a:xfrm>
              <a:prstGeom prst="corner">
                <a:avLst>
                  <a:gd name="adj1" fmla="val 19327"/>
                  <a:gd name="adj2" fmla="val 1958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" name="L-Shape 5"/>
              <p:cNvSpPr/>
              <p:nvPr/>
            </p:nvSpPr>
            <p:spPr>
              <a:xfrm rot="10800000" flipH="1">
                <a:off x="3809430" y="4583781"/>
                <a:ext cx="1501706" cy="715762"/>
              </a:xfrm>
              <a:prstGeom prst="corner">
                <a:avLst>
                  <a:gd name="adj1" fmla="val 19327"/>
                  <a:gd name="adj2" fmla="val 19583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" name="L-Shape 6"/>
              <p:cNvSpPr/>
              <p:nvPr/>
            </p:nvSpPr>
            <p:spPr>
              <a:xfrm rot="10800000" flipH="1">
                <a:off x="2225251" y="4907816"/>
                <a:ext cx="1501706" cy="715762"/>
              </a:xfrm>
              <a:prstGeom prst="corner">
                <a:avLst>
                  <a:gd name="adj1" fmla="val 19327"/>
                  <a:gd name="adj2" fmla="val 19583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L-Shape 7"/>
              <p:cNvSpPr/>
              <p:nvPr/>
            </p:nvSpPr>
            <p:spPr>
              <a:xfrm rot="10800000" flipH="1">
                <a:off x="641074" y="5231850"/>
                <a:ext cx="1501706" cy="715762"/>
              </a:xfrm>
              <a:prstGeom prst="corner">
                <a:avLst>
                  <a:gd name="adj1" fmla="val 19327"/>
                  <a:gd name="adj2" fmla="val 1958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Rectangle 6"/>
              <p:cNvSpPr/>
              <p:nvPr/>
            </p:nvSpPr>
            <p:spPr>
              <a:xfrm>
                <a:off x="1890754" y="4905173"/>
                <a:ext cx="218430" cy="260276"/>
              </a:xfrm>
              <a:custGeom>
                <a:avLst/>
                <a:gdLst/>
                <a:ahLst/>
                <a:cxnLst/>
                <a:rect l="l" t="t" r="r" b="b"/>
                <a:pathLst>
                  <a:path w="648072" h="648072">
                    <a:moveTo>
                      <a:pt x="629716" y="0"/>
                    </a:moveTo>
                    <a:lnTo>
                      <a:pt x="648072" y="0"/>
                    </a:lnTo>
                    <a:lnTo>
                      <a:pt x="648072" y="648072"/>
                    </a:lnTo>
                    <a:lnTo>
                      <a:pt x="0" y="648072"/>
                    </a:lnTo>
                    <a:lnTo>
                      <a:pt x="0" y="633586"/>
                    </a:lnTo>
                    <a:cubicBezTo>
                      <a:pt x="347978" y="633586"/>
                      <a:pt x="630070" y="351494"/>
                      <a:pt x="630070" y="3516"/>
                    </a:cubicBezTo>
                    <a:cubicBezTo>
                      <a:pt x="630070" y="2343"/>
                      <a:pt x="630067" y="1170"/>
                      <a:pt x="6297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ectangle 6"/>
              <p:cNvSpPr/>
              <p:nvPr/>
            </p:nvSpPr>
            <p:spPr>
              <a:xfrm>
                <a:off x="3474931" y="4581137"/>
                <a:ext cx="218430" cy="260276"/>
              </a:xfrm>
              <a:custGeom>
                <a:avLst/>
                <a:gdLst/>
                <a:ahLst/>
                <a:cxnLst/>
                <a:rect l="l" t="t" r="r" b="b"/>
                <a:pathLst>
                  <a:path w="648072" h="648072">
                    <a:moveTo>
                      <a:pt x="629716" y="0"/>
                    </a:moveTo>
                    <a:lnTo>
                      <a:pt x="648072" y="0"/>
                    </a:lnTo>
                    <a:lnTo>
                      <a:pt x="648072" y="648072"/>
                    </a:lnTo>
                    <a:lnTo>
                      <a:pt x="0" y="648072"/>
                    </a:lnTo>
                    <a:lnTo>
                      <a:pt x="0" y="633586"/>
                    </a:lnTo>
                    <a:cubicBezTo>
                      <a:pt x="347978" y="633586"/>
                      <a:pt x="630070" y="351494"/>
                      <a:pt x="630070" y="3516"/>
                    </a:cubicBezTo>
                    <a:cubicBezTo>
                      <a:pt x="630070" y="2343"/>
                      <a:pt x="630067" y="1170"/>
                      <a:pt x="629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ectangle 6"/>
              <p:cNvSpPr/>
              <p:nvPr/>
            </p:nvSpPr>
            <p:spPr>
              <a:xfrm>
                <a:off x="5059109" y="4257101"/>
                <a:ext cx="218430" cy="260276"/>
              </a:xfrm>
              <a:custGeom>
                <a:avLst/>
                <a:gdLst/>
                <a:ahLst/>
                <a:cxnLst/>
                <a:rect l="l" t="t" r="r" b="b"/>
                <a:pathLst>
                  <a:path w="648072" h="648072">
                    <a:moveTo>
                      <a:pt x="629716" y="0"/>
                    </a:moveTo>
                    <a:lnTo>
                      <a:pt x="648072" y="0"/>
                    </a:lnTo>
                    <a:lnTo>
                      <a:pt x="648072" y="648072"/>
                    </a:lnTo>
                    <a:lnTo>
                      <a:pt x="0" y="648072"/>
                    </a:lnTo>
                    <a:lnTo>
                      <a:pt x="0" y="633586"/>
                    </a:lnTo>
                    <a:cubicBezTo>
                      <a:pt x="347978" y="633586"/>
                      <a:pt x="630070" y="351494"/>
                      <a:pt x="630070" y="3516"/>
                    </a:cubicBezTo>
                    <a:cubicBezTo>
                      <a:pt x="630070" y="2343"/>
                      <a:pt x="630067" y="1170"/>
                      <a:pt x="6297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ectangle 6"/>
              <p:cNvSpPr/>
              <p:nvPr/>
            </p:nvSpPr>
            <p:spPr>
              <a:xfrm>
                <a:off x="6643280" y="3933059"/>
                <a:ext cx="218430" cy="260276"/>
              </a:xfrm>
              <a:custGeom>
                <a:avLst/>
                <a:gdLst/>
                <a:ahLst/>
                <a:cxnLst/>
                <a:rect l="l" t="t" r="r" b="b"/>
                <a:pathLst>
                  <a:path w="648072" h="648072">
                    <a:moveTo>
                      <a:pt x="629716" y="0"/>
                    </a:moveTo>
                    <a:lnTo>
                      <a:pt x="648072" y="0"/>
                    </a:lnTo>
                    <a:lnTo>
                      <a:pt x="648072" y="648072"/>
                    </a:lnTo>
                    <a:lnTo>
                      <a:pt x="0" y="648072"/>
                    </a:lnTo>
                    <a:lnTo>
                      <a:pt x="0" y="633586"/>
                    </a:lnTo>
                    <a:cubicBezTo>
                      <a:pt x="347978" y="633586"/>
                      <a:pt x="630070" y="351494"/>
                      <a:pt x="630070" y="3516"/>
                    </a:cubicBezTo>
                    <a:cubicBezTo>
                      <a:pt x="630070" y="2343"/>
                      <a:pt x="630067" y="1170"/>
                      <a:pt x="6297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83654" y="3729682"/>
              <a:ext cx="2241176" cy="992620"/>
              <a:chOff x="305526" y="2606978"/>
              <a:chExt cx="1764196" cy="99262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05526" y="2606978"/>
                <a:ext cx="1764196" cy="992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Cyrl-RS" altLang="ko-KR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Превенција и управљање незаразним болестима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29757" y="2756545"/>
                <a:ext cx="17157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945711" y="3368234"/>
              <a:ext cx="2129440" cy="992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Смањује симптоме депресије и анксиозности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65772" y="2699097"/>
              <a:ext cx="2103961" cy="992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Обезбеђује здрав раст и развој младих људи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73802" y="3016200"/>
              <a:ext cx="2103961" cy="1216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Побољшава размишљање, учење и вештине расуђивања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58123" y="2461269"/>
              <a:ext cx="2202479" cy="76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Побољшава опште благостање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010431" y="4292947"/>
              <a:ext cx="0" cy="610704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5948744" y="4405463"/>
              <a:ext cx="257947" cy="16243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7" idx="2"/>
            </p:cNvCxnSpPr>
            <p:nvPr/>
          </p:nvCxnSpPr>
          <p:spPr>
            <a:xfrm rot="16200000" flipH="1">
              <a:off x="7894626" y="3914843"/>
              <a:ext cx="489750" cy="43494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248088" y="3209668"/>
              <a:ext cx="0" cy="610704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3"/>
            <p:cNvSpPr/>
            <p:nvPr/>
          </p:nvSpPr>
          <p:spPr bwMode="auto">
            <a:xfrm flipH="1">
              <a:off x="9838890" y="1623055"/>
              <a:ext cx="818395" cy="749049"/>
            </a:xfrm>
            <a:custGeom>
              <a:avLst/>
              <a:gdLst>
                <a:gd name="connsiteX0" fmla="*/ 4416071 w 7194254"/>
                <a:gd name="connsiteY0" fmla="*/ 1477703 h 6584660"/>
                <a:gd name="connsiteX1" fmla="*/ 4390345 w 7194254"/>
                <a:gd name="connsiteY1" fmla="*/ 1503486 h 6584660"/>
                <a:gd name="connsiteX2" fmla="*/ 4371635 w 7194254"/>
                <a:gd name="connsiteY2" fmla="*/ 1529737 h 6584660"/>
                <a:gd name="connsiteX3" fmla="*/ 4352925 w 7194254"/>
                <a:gd name="connsiteY3" fmla="*/ 1653493 h 6584660"/>
                <a:gd name="connsiteX4" fmla="*/ 4364151 w 7194254"/>
                <a:gd name="connsiteY4" fmla="*/ 1690995 h 6584660"/>
                <a:gd name="connsiteX5" fmla="*/ 4397829 w 7194254"/>
                <a:gd name="connsiteY5" fmla="*/ 1724747 h 6584660"/>
                <a:gd name="connsiteX6" fmla="*/ 4438990 w 7194254"/>
                <a:gd name="connsiteY6" fmla="*/ 1717247 h 6584660"/>
                <a:gd name="connsiteX7" fmla="*/ 4562475 w 7194254"/>
                <a:gd name="connsiteY7" fmla="*/ 1687245 h 6584660"/>
                <a:gd name="connsiteX8" fmla="*/ 4656024 w 7194254"/>
                <a:gd name="connsiteY8" fmla="*/ 1653493 h 6584660"/>
                <a:gd name="connsiteX9" fmla="*/ 4659766 w 7194254"/>
                <a:gd name="connsiteY9" fmla="*/ 1634742 h 6584660"/>
                <a:gd name="connsiteX10" fmla="*/ 4652282 w 7194254"/>
                <a:gd name="connsiteY10" fmla="*/ 1623492 h 6584660"/>
                <a:gd name="connsiteX11" fmla="*/ 4588669 w 7194254"/>
                <a:gd name="connsiteY11" fmla="*/ 1578490 h 6584660"/>
                <a:gd name="connsiteX12" fmla="*/ 4450216 w 7194254"/>
                <a:gd name="connsiteY12" fmla="*/ 1488485 h 6584660"/>
                <a:gd name="connsiteX13" fmla="*/ 4416071 w 7194254"/>
                <a:gd name="connsiteY13" fmla="*/ 1477703 h 6584660"/>
                <a:gd name="connsiteX14" fmla="*/ 3631579 w 7194254"/>
                <a:gd name="connsiteY14" fmla="*/ 0 h 6584660"/>
                <a:gd name="connsiteX15" fmla="*/ 3665378 w 7194254"/>
                <a:gd name="connsiteY15" fmla="*/ 5632 h 6584660"/>
                <a:gd name="connsiteX16" fmla="*/ 3793065 w 7194254"/>
                <a:gd name="connsiteY16" fmla="*/ 46939 h 6584660"/>
                <a:gd name="connsiteX17" fmla="*/ 3853154 w 7194254"/>
                <a:gd name="connsiteY17" fmla="*/ 58204 h 6584660"/>
                <a:gd name="connsiteX18" fmla="*/ 3871931 w 7194254"/>
                <a:gd name="connsiteY18" fmla="*/ 69470 h 6584660"/>
                <a:gd name="connsiteX19" fmla="*/ 3916997 w 7194254"/>
                <a:gd name="connsiteY19" fmla="*/ 88246 h 6584660"/>
                <a:gd name="connsiteX20" fmla="*/ 3924508 w 7194254"/>
                <a:gd name="connsiteY20" fmla="*/ 107022 h 6584660"/>
                <a:gd name="connsiteX21" fmla="*/ 3943286 w 7194254"/>
                <a:gd name="connsiteY21" fmla="*/ 88246 h 6584660"/>
                <a:gd name="connsiteX22" fmla="*/ 3950797 w 7194254"/>
                <a:gd name="connsiteY22" fmla="*/ 95756 h 6584660"/>
                <a:gd name="connsiteX23" fmla="*/ 3954552 w 7194254"/>
                <a:gd name="connsiteY23" fmla="*/ 114532 h 6584660"/>
                <a:gd name="connsiteX24" fmla="*/ 3984596 w 7194254"/>
                <a:gd name="connsiteY24" fmla="*/ 103266 h 6584660"/>
                <a:gd name="connsiteX25" fmla="*/ 3977085 w 7194254"/>
                <a:gd name="connsiteY25" fmla="*/ 84491 h 6584660"/>
                <a:gd name="connsiteX26" fmla="*/ 3973330 w 7194254"/>
                <a:gd name="connsiteY26" fmla="*/ 61960 h 6584660"/>
                <a:gd name="connsiteX27" fmla="*/ 3962063 w 7194254"/>
                <a:gd name="connsiteY27" fmla="*/ 39429 h 6584660"/>
                <a:gd name="connsiteX28" fmla="*/ 3984596 w 7194254"/>
                <a:gd name="connsiteY28" fmla="*/ 5632 h 6584660"/>
                <a:gd name="connsiteX29" fmla="*/ 4003374 w 7194254"/>
                <a:gd name="connsiteY29" fmla="*/ 16898 h 6584660"/>
                <a:gd name="connsiteX30" fmla="*/ 4025907 w 7194254"/>
                <a:gd name="connsiteY30" fmla="*/ 24408 h 6584660"/>
                <a:gd name="connsiteX31" fmla="*/ 4082240 w 7194254"/>
                <a:gd name="connsiteY31" fmla="*/ 31918 h 6584660"/>
                <a:gd name="connsiteX32" fmla="*/ 4104773 w 7194254"/>
                <a:gd name="connsiteY32" fmla="*/ 84491 h 6584660"/>
                <a:gd name="connsiteX33" fmla="*/ 4123550 w 7194254"/>
                <a:gd name="connsiteY33" fmla="*/ 242207 h 6584660"/>
                <a:gd name="connsiteX34" fmla="*/ 4108528 w 7194254"/>
                <a:gd name="connsiteY34" fmla="*/ 306045 h 6584660"/>
                <a:gd name="connsiteX35" fmla="*/ 4127306 w 7194254"/>
                <a:gd name="connsiteY35" fmla="*/ 309800 h 6584660"/>
                <a:gd name="connsiteX36" fmla="*/ 4153594 w 7194254"/>
                <a:gd name="connsiteY36" fmla="*/ 332331 h 6584660"/>
                <a:gd name="connsiteX37" fmla="*/ 4179883 w 7194254"/>
                <a:gd name="connsiteY37" fmla="*/ 339841 h 6584660"/>
                <a:gd name="connsiteX38" fmla="*/ 4161105 w 7194254"/>
                <a:gd name="connsiteY38" fmla="*/ 369882 h 6584660"/>
                <a:gd name="connsiteX39" fmla="*/ 4172372 w 7194254"/>
                <a:gd name="connsiteY39" fmla="*/ 392413 h 6584660"/>
                <a:gd name="connsiteX40" fmla="*/ 4176127 w 7194254"/>
                <a:gd name="connsiteY40" fmla="*/ 407434 h 6584660"/>
                <a:gd name="connsiteX41" fmla="*/ 4179883 w 7194254"/>
                <a:gd name="connsiteY41" fmla="*/ 490047 h 6584660"/>
                <a:gd name="connsiteX42" fmla="*/ 4183638 w 7194254"/>
                <a:gd name="connsiteY42" fmla="*/ 501313 h 6584660"/>
                <a:gd name="connsiteX43" fmla="*/ 4164861 w 7194254"/>
                <a:gd name="connsiteY43" fmla="*/ 501313 h 6584660"/>
                <a:gd name="connsiteX44" fmla="*/ 4153594 w 7194254"/>
                <a:gd name="connsiteY44" fmla="*/ 490047 h 6584660"/>
                <a:gd name="connsiteX45" fmla="*/ 4119795 w 7194254"/>
                <a:gd name="connsiteY45" fmla="*/ 486292 h 6584660"/>
                <a:gd name="connsiteX46" fmla="*/ 4108528 w 7194254"/>
                <a:gd name="connsiteY46" fmla="*/ 508823 h 6584660"/>
                <a:gd name="connsiteX47" fmla="*/ 4116039 w 7194254"/>
                <a:gd name="connsiteY47" fmla="*/ 546374 h 6584660"/>
                <a:gd name="connsiteX48" fmla="*/ 4037174 w 7194254"/>
                <a:gd name="connsiteY48" fmla="*/ 546374 h 6584660"/>
                <a:gd name="connsiteX49" fmla="*/ 3977085 w 7194254"/>
                <a:gd name="connsiteY49" fmla="*/ 576416 h 6584660"/>
                <a:gd name="connsiteX50" fmla="*/ 3913242 w 7194254"/>
                <a:gd name="connsiteY50" fmla="*/ 651519 h 6584660"/>
                <a:gd name="connsiteX51" fmla="*/ 3886953 w 7194254"/>
                <a:gd name="connsiteY51" fmla="*/ 700336 h 6584660"/>
                <a:gd name="connsiteX52" fmla="*/ 3905731 w 7194254"/>
                <a:gd name="connsiteY52" fmla="*/ 741642 h 6584660"/>
                <a:gd name="connsiteX53" fmla="*/ 3977085 w 7194254"/>
                <a:gd name="connsiteY53" fmla="*/ 794215 h 6584660"/>
                <a:gd name="connsiteX54" fmla="*/ 3984596 w 7194254"/>
                <a:gd name="connsiteY54" fmla="*/ 824256 h 6584660"/>
                <a:gd name="connsiteX55" fmla="*/ 4003374 w 7194254"/>
                <a:gd name="connsiteY55" fmla="*/ 843032 h 6584660"/>
                <a:gd name="connsiteX56" fmla="*/ 4048440 w 7194254"/>
                <a:gd name="connsiteY56" fmla="*/ 865562 h 6584660"/>
                <a:gd name="connsiteX57" fmla="*/ 4116039 w 7194254"/>
                <a:gd name="connsiteY57" fmla="*/ 891849 h 6584660"/>
                <a:gd name="connsiteX58" fmla="*/ 4183638 w 7194254"/>
                <a:gd name="connsiteY58" fmla="*/ 906869 h 6584660"/>
                <a:gd name="connsiteX59" fmla="*/ 4307570 w 7194254"/>
                <a:gd name="connsiteY59" fmla="*/ 940666 h 6584660"/>
                <a:gd name="connsiteX60" fmla="*/ 4476568 w 7194254"/>
                <a:gd name="connsiteY60" fmla="*/ 1042055 h 6584660"/>
                <a:gd name="connsiteX61" fmla="*/ 4615522 w 7194254"/>
                <a:gd name="connsiteY61" fmla="*/ 1192261 h 6584660"/>
                <a:gd name="connsiteX62" fmla="*/ 4716921 w 7194254"/>
                <a:gd name="connsiteY62" fmla="*/ 1301160 h 6584660"/>
                <a:gd name="connsiteX63" fmla="*/ 4893430 w 7194254"/>
                <a:gd name="connsiteY63" fmla="*/ 1432591 h 6584660"/>
                <a:gd name="connsiteX64" fmla="*/ 4915963 w 7194254"/>
                <a:gd name="connsiteY64" fmla="*/ 1455121 h 6584660"/>
                <a:gd name="connsiteX65" fmla="*/ 5024873 w 7194254"/>
                <a:gd name="connsiteY65" fmla="*/ 1609083 h 6584660"/>
                <a:gd name="connsiteX66" fmla="*/ 5036139 w 7194254"/>
                <a:gd name="connsiteY66" fmla="*/ 1627858 h 6584660"/>
                <a:gd name="connsiteX67" fmla="*/ 5062428 w 7194254"/>
                <a:gd name="connsiteY67" fmla="*/ 1710472 h 6584660"/>
                <a:gd name="connsiteX68" fmla="*/ 5062428 w 7194254"/>
                <a:gd name="connsiteY68" fmla="*/ 1733003 h 6584660"/>
                <a:gd name="connsiteX69" fmla="*/ 4991073 w 7194254"/>
                <a:gd name="connsiteY69" fmla="*/ 1826882 h 6584660"/>
                <a:gd name="connsiteX70" fmla="*/ 4900941 w 7194254"/>
                <a:gd name="connsiteY70" fmla="*/ 1845657 h 6584660"/>
                <a:gd name="connsiteX71" fmla="*/ 4807053 w 7194254"/>
                <a:gd name="connsiteY71" fmla="*/ 1871943 h 6584660"/>
                <a:gd name="connsiteX72" fmla="*/ 4746965 w 7194254"/>
                <a:gd name="connsiteY72" fmla="*/ 1883209 h 6584660"/>
                <a:gd name="connsiteX73" fmla="*/ 4649322 w 7194254"/>
                <a:gd name="connsiteY73" fmla="*/ 1890719 h 6584660"/>
                <a:gd name="connsiteX74" fmla="*/ 4608011 w 7194254"/>
                <a:gd name="connsiteY74" fmla="*/ 1901985 h 6584660"/>
                <a:gd name="connsiteX75" fmla="*/ 4570456 w 7194254"/>
                <a:gd name="connsiteY75" fmla="*/ 1909495 h 6584660"/>
                <a:gd name="connsiteX76" fmla="*/ 4559190 w 7194254"/>
                <a:gd name="connsiteY76" fmla="*/ 1909495 h 6584660"/>
                <a:gd name="connsiteX77" fmla="*/ 4386436 w 7194254"/>
                <a:gd name="connsiteY77" fmla="*/ 1917005 h 6584660"/>
                <a:gd name="connsiteX78" fmla="*/ 4393947 w 7194254"/>
                <a:gd name="connsiteY78" fmla="*/ 2014639 h 6584660"/>
                <a:gd name="connsiteX79" fmla="*/ 4408969 w 7194254"/>
                <a:gd name="connsiteY79" fmla="*/ 2082232 h 6584660"/>
                <a:gd name="connsiteX80" fmla="*/ 4442769 w 7194254"/>
                <a:gd name="connsiteY80" fmla="*/ 2206152 h 6584660"/>
                <a:gd name="connsiteX81" fmla="*/ 4484079 w 7194254"/>
                <a:gd name="connsiteY81" fmla="*/ 2333827 h 6584660"/>
                <a:gd name="connsiteX82" fmla="*/ 4506612 w 7194254"/>
                <a:gd name="connsiteY82" fmla="*/ 2397665 h 6584660"/>
                <a:gd name="connsiteX83" fmla="*/ 4559190 w 7194254"/>
                <a:gd name="connsiteY83" fmla="*/ 2514075 h 6584660"/>
                <a:gd name="connsiteX84" fmla="*/ 4611767 w 7194254"/>
                <a:gd name="connsiteY84" fmla="*/ 2649260 h 6584660"/>
                <a:gd name="connsiteX85" fmla="*/ 4619278 w 7194254"/>
                <a:gd name="connsiteY85" fmla="*/ 2705587 h 6584660"/>
                <a:gd name="connsiteX86" fmla="*/ 4641811 w 7194254"/>
                <a:gd name="connsiteY86" fmla="*/ 2743139 h 6584660"/>
                <a:gd name="connsiteX87" fmla="*/ 4660588 w 7194254"/>
                <a:gd name="connsiteY87" fmla="*/ 2833262 h 6584660"/>
                <a:gd name="connsiteX88" fmla="*/ 4675610 w 7194254"/>
                <a:gd name="connsiteY88" fmla="*/ 2942162 h 6584660"/>
                <a:gd name="connsiteX89" fmla="*/ 4705654 w 7194254"/>
                <a:gd name="connsiteY89" fmla="*/ 3051061 h 6584660"/>
                <a:gd name="connsiteX90" fmla="*/ 4731943 w 7194254"/>
                <a:gd name="connsiteY90" fmla="*/ 3148695 h 6584660"/>
                <a:gd name="connsiteX91" fmla="*/ 4746965 w 7194254"/>
                <a:gd name="connsiteY91" fmla="*/ 3227554 h 6584660"/>
                <a:gd name="connsiteX92" fmla="*/ 4765743 w 7194254"/>
                <a:gd name="connsiteY92" fmla="*/ 3306412 h 6584660"/>
                <a:gd name="connsiteX93" fmla="*/ 4743210 w 7194254"/>
                <a:gd name="connsiteY93" fmla="*/ 3336453 h 6584660"/>
                <a:gd name="connsiteX94" fmla="*/ 4638055 w 7194254"/>
                <a:gd name="connsiteY94" fmla="*/ 3343963 h 6584660"/>
                <a:gd name="connsiteX95" fmla="*/ 4551679 w 7194254"/>
                <a:gd name="connsiteY95" fmla="*/ 3355229 h 6584660"/>
                <a:gd name="connsiteX96" fmla="*/ 4469057 w 7194254"/>
                <a:gd name="connsiteY96" fmla="*/ 3362739 h 6584660"/>
                <a:gd name="connsiteX97" fmla="*/ 4446524 w 7194254"/>
                <a:gd name="connsiteY97" fmla="*/ 3392780 h 6584660"/>
                <a:gd name="connsiteX98" fmla="*/ 4405214 w 7194254"/>
                <a:gd name="connsiteY98" fmla="*/ 3512945 h 6584660"/>
                <a:gd name="connsiteX99" fmla="*/ 4345126 w 7194254"/>
                <a:gd name="connsiteY99" fmla="*/ 3700703 h 6584660"/>
                <a:gd name="connsiteX100" fmla="*/ 4318837 w 7194254"/>
                <a:gd name="connsiteY100" fmla="*/ 3824623 h 6584660"/>
                <a:gd name="connsiteX101" fmla="*/ 4307570 w 7194254"/>
                <a:gd name="connsiteY101" fmla="*/ 3862174 h 6584660"/>
                <a:gd name="connsiteX102" fmla="*/ 4315081 w 7194254"/>
                <a:gd name="connsiteY102" fmla="*/ 3918502 h 6584660"/>
                <a:gd name="connsiteX103" fmla="*/ 4345126 w 7194254"/>
                <a:gd name="connsiteY103" fmla="*/ 4023646 h 6584660"/>
                <a:gd name="connsiteX104" fmla="*/ 4371414 w 7194254"/>
                <a:gd name="connsiteY104" fmla="*/ 4121280 h 6584660"/>
                <a:gd name="connsiteX105" fmla="*/ 4450280 w 7194254"/>
                <a:gd name="connsiteY105" fmla="*/ 4256466 h 6584660"/>
                <a:gd name="connsiteX106" fmla="*/ 4532901 w 7194254"/>
                <a:gd name="connsiteY106" fmla="*/ 4294017 h 6584660"/>
                <a:gd name="connsiteX107" fmla="*/ 4611767 w 7194254"/>
                <a:gd name="connsiteY107" fmla="*/ 4312793 h 6584660"/>
                <a:gd name="connsiteX108" fmla="*/ 4705654 w 7194254"/>
                <a:gd name="connsiteY108" fmla="*/ 4339079 h 6584660"/>
                <a:gd name="connsiteX109" fmla="*/ 4863386 w 7194254"/>
                <a:gd name="connsiteY109" fmla="*/ 4414182 h 6584660"/>
                <a:gd name="connsiteX110" fmla="*/ 4885919 w 7194254"/>
                <a:gd name="connsiteY110" fmla="*/ 4432958 h 6584660"/>
                <a:gd name="connsiteX111" fmla="*/ 4979807 w 7194254"/>
                <a:gd name="connsiteY111" fmla="*/ 4526837 h 6584660"/>
                <a:gd name="connsiteX112" fmla="*/ 5103739 w 7194254"/>
                <a:gd name="connsiteY112" fmla="*/ 4624470 h 6584660"/>
                <a:gd name="connsiteX113" fmla="*/ 5193871 w 7194254"/>
                <a:gd name="connsiteY113" fmla="*/ 4695818 h 6584660"/>
                <a:gd name="connsiteX114" fmla="*/ 5329069 w 7194254"/>
                <a:gd name="connsiteY114" fmla="*/ 4793452 h 6584660"/>
                <a:gd name="connsiteX115" fmla="*/ 5336580 w 7194254"/>
                <a:gd name="connsiteY115" fmla="*/ 4797208 h 6584660"/>
                <a:gd name="connsiteX116" fmla="*/ 5392913 w 7194254"/>
                <a:gd name="connsiteY116" fmla="*/ 4808473 h 6584660"/>
                <a:gd name="connsiteX117" fmla="*/ 5415446 w 7194254"/>
                <a:gd name="connsiteY117" fmla="*/ 4800963 h 6584660"/>
                <a:gd name="connsiteX118" fmla="*/ 5468023 w 7194254"/>
                <a:gd name="connsiteY118" fmla="*/ 4789697 h 6584660"/>
                <a:gd name="connsiteX119" fmla="*/ 5561911 w 7194254"/>
                <a:gd name="connsiteY119" fmla="*/ 4782187 h 6584660"/>
                <a:gd name="connsiteX120" fmla="*/ 5580688 w 7194254"/>
                <a:gd name="connsiteY120" fmla="*/ 4782187 h 6584660"/>
                <a:gd name="connsiteX121" fmla="*/ 5610732 w 7194254"/>
                <a:gd name="connsiteY121" fmla="*/ 4782187 h 6584660"/>
                <a:gd name="connsiteX122" fmla="*/ 5621999 w 7194254"/>
                <a:gd name="connsiteY122" fmla="*/ 4778432 h 6584660"/>
                <a:gd name="connsiteX123" fmla="*/ 5663310 w 7194254"/>
                <a:gd name="connsiteY123" fmla="*/ 4789697 h 6584660"/>
                <a:gd name="connsiteX124" fmla="*/ 5704620 w 7194254"/>
                <a:gd name="connsiteY124" fmla="*/ 4782187 h 6584660"/>
                <a:gd name="connsiteX125" fmla="*/ 5760953 w 7194254"/>
                <a:gd name="connsiteY125" fmla="*/ 4823494 h 6584660"/>
                <a:gd name="connsiteX126" fmla="*/ 5757197 w 7194254"/>
                <a:gd name="connsiteY126" fmla="*/ 4846025 h 6584660"/>
                <a:gd name="connsiteX127" fmla="*/ 5757197 w 7194254"/>
                <a:gd name="connsiteY127" fmla="*/ 4861045 h 6584660"/>
                <a:gd name="connsiteX128" fmla="*/ 5772219 w 7194254"/>
                <a:gd name="connsiteY128" fmla="*/ 4909862 h 6584660"/>
                <a:gd name="connsiteX129" fmla="*/ 5772219 w 7194254"/>
                <a:gd name="connsiteY129" fmla="*/ 5003741 h 6584660"/>
                <a:gd name="connsiteX130" fmla="*/ 5760953 w 7194254"/>
                <a:gd name="connsiteY130" fmla="*/ 5086354 h 6584660"/>
                <a:gd name="connsiteX131" fmla="*/ 5738420 w 7194254"/>
                <a:gd name="connsiteY131" fmla="*/ 5131416 h 6584660"/>
                <a:gd name="connsiteX132" fmla="*/ 5723398 w 7194254"/>
                <a:gd name="connsiteY132" fmla="*/ 5157702 h 6584660"/>
                <a:gd name="connsiteX133" fmla="*/ 5708376 w 7194254"/>
                <a:gd name="connsiteY133" fmla="*/ 5210274 h 6584660"/>
                <a:gd name="connsiteX134" fmla="*/ 5727153 w 7194254"/>
                <a:gd name="connsiteY134" fmla="*/ 5255336 h 6584660"/>
                <a:gd name="connsiteX135" fmla="*/ 5734664 w 7194254"/>
                <a:gd name="connsiteY135" fmla="*/ 5266602 h 6584660"/>
                <a:gd name="connsiteX136" fmla="*/ 5742175 w 7194254"/>
                <a:gd name="connsiteY136" fmla="*/ 5367991 h 6584660"/>
                <a:gd name="connsiteX137" fmla="*/ 5742175 w 7194254"/>
                <a:gd name="connsiteY137" fmla="*/ 5383011 h 6584660"/>
                <a:gd name="connsiteX138" fmla="*/ 5734664 w 7194254"/>
                <a:gd name="connsiteY138" fmla="*/ 5431828 h 6584660"/>
                <a:gd name="connsiteX139" fmla="*/ 5712131 w 7194254"/>
                <a:gd name="connsiteY139" fmla="*/ 5518197 h 6584660"/>
                <a:gd name="connsiteX140" fmla="*/ 5697109 w 7194254"/>
                <a:gd name="connsiteY140" fmla="*/ 5567014 h 6584660"/>
                <a:gd name="connsiteX141" fmla="*/ 5682087 w 7194254"/>
                <a:gd name="connsiteY141" fmla="*/ 5608321 h 6584660"/>
                <a:gd name="connsiteX142" fmla="*/ 5659554 w 7194254"/>
                <a:gd name="connsiteY142" fmla="*/ 5645872 h 6584660"/>
                <a:gd name="connsiteX143" fmla="*/ 5588199 w 7194254"/>
                <a:gd name="connsiteY143" fmla="*/ 5709710 h 6584660"/>
                <a:gd name="connsiteX144" fmla="*/ 5531867 w 7194254"/>
                <a:gd name="connsiteY144" fmla="*/ 5717220 h 6584660"/>
                <a:gd name="connsiteX145" fmla="*/ 5441734 w 7194254"/>
                <a:gd name="connsiteY145" fmla="*/ 5672158 h 6584660"/>
                <a:gd name="connsiteX146" fmla="*/ 5434223 w 7194254"/>
                <a:gd name="connsiteY146" fmla="*/ 5600810 h 6584660"/>
                <a:gd name="connsiteX147" fmla="*/ 5460512 w 7194254"/>
                <a:gd name="connsiteY147" fmla="*/ 5529462 h 6584660"/>
                <a:gd name="connsiteX148" fmla="*/ 5460512 w 7194254"/>
                <a:gd name="connsiteY148" fmla="*/ 5473135 h 6584660"/>
                <a:gd name="connsiteX149" fmla="*/ 5422957 w 7194254"/>
                <a:gd name="connsiteY149" fmla="*/ 5375501 h 6584660"/>
                <a:gd name="connsiteX150" fmla="*/ 5389157 w 7194254"/>
                <a:gd name="connsiteY150" fmla="*/ 5322929 h 6584660"/>
                <a:gd name="connsiteX151" fmla="*/ 5370380 w 7194254"/>
                <a:gd name="connsiteY151" fmla="*/ 5322929 h 6584660"/>
                <a:gd name="connsiteX152" fmla="*/ 5340336 w 7194254"/>
                <a:gd name="connsiteY152" fmla="*/ 5311663 h 6584660"/>
                <a:gd name="connsiteX153" fmla="*/ 5310292 w 7194254"/>
                <a:gd name="connsiteY153" fmla="*/ 5259091 h 6584660"/>
                <a:gd name="connsiteX154" fmla="*/ 5295270 w 7194254"/>
                <a:gd name="connsiteY154" fmla="*/ 5251581 h 6584660"/>
                <a:gd name="connsiteX155" fmla="*/ 5257714 w 7194254"/>
                <a:gd name="connsiteY155" fmla="*/ 5255336 h 6584660"/>
                <a:gd name="connsiteX156" fmla="*/ 5227670 w 7194254"/>
                <a:gd name="connsiteY156" fmla="*/ 5225295 h 6584660"/>
                <a:gd name="connsiteX157" fmla="*/ 5261470 w 7194254"/>
                <a:gd name="connsiteY157" fmla="*/ 5195254 h 6584660"/>
                <a:gd name="connsiteX158" fmla="*/ 5268981 w 7194254"/>
                <a:gd name="connsiteY158" fmla="*/ 5183988 h 6584660"/>
                <a:gd name="connsiteX159" fmla="*/ 5272737 w 7194254"/>
                <a:gd name="connsiteY159" fmla="*/ 5116396 h 6584660"/>
                <a:gd name="connsiteX160" fmla="*/ 5268981 w 7194254"/>
                <a:gd name="connsiteY160" fmla="*/ 5093865 h 6584660"/>
                <a:gd name="connsiteX161" fmla="*/ 5235181 w 7194254"/>
                <a:gd name="connsiteY161" fmla="*/ 5060068 h 6584660"/>
                <a:gd name="connsiteX162" fmla="*/ 5081206 w 7194254"/>
                <a:gd name="connsiteY162" fmla="*/ 4951169 h 6584660"/>
                <a:gd name="connsiteX163" fmla="*/ 4923474 w 7194254"/>
                <a:gd name="connsiteY163" fmla="*/ 4872311 h 6584660"/>
                <a:gd name="connsiteX164" fmla="*/ 4822075 w 7194254"/>
                <a:gd name="connsiteY164" fmla="*/ 4831004 h 6584660"/>
                <a:gd name="connsiteX165" fmla="*/ 4754476 w 7194254"/>
                <a:gd name="connsiteY165" fmla="*/ 4804718 h 6584660"/>
                <a:gd name="connsiteX166" fmla="*/ 4690632 w 7194254"/>
                <a:gd name="connsiteY166" fmla="*/ 4778432 h 6584660"/>
                <a:gd name="connsiteX167" fmla="*/ 4604256 w 7194254"/>
                <a:gd name="connsiteY167" fmla="*/ 4733370 h 6584660"/>
                <a:gd name="connsiteX168" fmla="*/ 4566701 w 7194254"/>
                <a:gd name="connsiteY168" fmla="*/ 4733370 h 6584660"/>
                <a:gd name="connsiteX169" fmla="*/ 4521634 w 7194254"/>
                <a:gd name="connsiteY169" fmla="*/ 4733370 h 6584660"/>
                <a:gd name="connsiteX170" fmla="*/ 4318837 w 7194254"/>
                <a:gd name="connsiteY170" fmla="*/ 4669532 h 6584660"/>
                <a:gd name="connsiteX171" fmla="*/ 4258749 w 7194254"/>
                <a:gd name="connsiteY171" fmla="*/ 4647001 h 6584660"/>
                <a:gd name="connsiteX172" fmla="*/ 4176127 w 7194254"/>
                <a:gd name="connsiteY172" fmla="*/ 4613205 h 6584660"/>
                <a:gd name="connsiteX173" fmla="*/ 4119795 w 7194254"/>
                <a:gd name="connsiteY173" fmla="*/ 4575654 h 6584660"/>
                <a:gd name="connsiteX174" fmla="*/ 4048440 w 7194254"/>
                <a:gd name="connsiteY174" fmla="*/ 4489285 h 6584660"/>
                <a:gd name="connsiteX175" fmla="*/ 3995863 w 7194254"/>
                <a:gd name="connsiteY175" fmla="*/ 4380386 h 6584660"/>
                <a:gd name="connsiteX176" fmla="*/ 3969574 w 7194254"/>
                <a:gd name="connsiteY176" fmla="*/ 4335324 h 6584660"/>
                <a:gd name="connsiteX177" fmla="*/ 3909486 w 7194254"/>
                <a:gd name="connsiteY177" fmla="*/ 4207649 h 6584660"/>
                <a:gd name="connsiteX178" fmla="*/ 3815598 w 7194254"/>
                <a:gd name="connsiteY178" fmla="*/ 4034911 h 6584660"/>
                <a:gd name="connsiteX179" fmla="*/ 3710444 w 7194254"/>
                <a:gd name="connsiteY179" fmla="*/ 4170097 h 6584660"/>
                <a:gd name="connsiteX180" fmla="*/ 3657867 w 7194254"/>
                <a:gd name="connsiteY180" fmla="*/ 4256466 h 6584660"/>
                <a:gd name="connsiteX181" fmla="*/ 3635334 w 7194254"/>
                <a:gd name="connsiteY181" fmla="*/ 4331569 h 6584660"/>
                <a:gd name="connsiteX182" fmla="*/ 3627823 w 7194254"/>
                <a:gd name="connsiteY182" fmla="*/ 4432958 h 6584660"/>
                <a:gd name="connsiteX183" fmla="*/ 3639089 w 7194254"/>
                <a:gd name="connsiteY183" fmla="*/ 4500550 h 6584660"/>
                <a:gd name="connsiteX184" fmla="*/ 3646601 w 7194254"/>
                <a:gd name="connsiteY184" fmla="*/ 4564388 h 6584660"/>
                <a:gd name="connsiteX185" fmla="*/ 3646601 w 7194254"/>
                <a:gd name="connsiteY185" fmla="*/ 4594429 h 6584660"/>
                <a:gd name="connsiteX186" fmla="*/ 3646601 w 7194254"/>
                <a:gd name="connsiteY186" fmla="*/ 4834759 h 6584660"/>
                <a:gd name="connsiteX187" fmla="*/ 3627823 w 7194254"/>
                <a:gd name="connsiteY187" fmla="*/ 4924883 h 6584660"/>
                <a:gd name="connsiteX188" fmla="*/ 3571490 w 7194254"/>
                <a:gd name="connsiteY188" fmla="*/ 5105130 h 6584660"/>
                <a:gd name="connsiteX189" fmla="*/ 3518913 w 7194254"/>
                <a:gd name="connsiteY189" fmla="*/ 5244071 h 6584660"/>
                <a:gd name="connsiteX190" fmla="*/ 3462581 w 7194254"/>
                <a:gd name="connsiteY190" fmla="*/ 5416808 h 6584660"/>
                <a:gd name="connsiteX191" fmla="*/ 3425025 w 7194254"/>
                <a:gd name="connsiteY191" fmla="*/ 5521952 h 6584660"/>
                <a:gd name="connsiteX192" fmla="*/ 3425025 w 7194254"/>
                <a:gd name="connsiteY192" fmla="*/ 5540728 h 6584660"/>
                <a:gd name="connsiteX193" fmla="*/ 3425025 w 7194254"/>
                <a:gd name="connsiteY193" fmla="*/ 5589545 h 6584660"/>
                <a:gd name="connsiteX194" fmla="*/ 3428781 w 7194254"/>
                <a:gd name="connsiteY194" fmla="*/ 5608321 h 6584660"/>
                <a:gd name="connsiteX195" fmla="*/ 3447558 w 7194254"/>
                <a:gd name="connsiteY195" fmla="*/ 5627096 h 6584660"/>
                <a:gd name="connsiteX196" fmla="*/ 3496380 w 7194254"/>
                <a:gd name="connsiteY196" fmla="*/ 5751016 h 6584660"/>
                <a:gd name="connsiteX197" fmla="*/ 3515158 w 7194254"/>
                <a:gd name="connsiteY197" fmla="*/ 5811099 h 6584660"/>
                <a:gd name="connsiteX198" fmla="*/ 3530180 w 7194254"/>
                <a:gd name="connsiteY198" fmla="*/ 5871181 h 6584660"/>
                <a:gd name="connsiteX199" fmla="*/ 3526424 w 7194254"/>
                <a:gd name="connsiteY199" fmla="*/ 5938774 h 6584660"/>
                <a:gd name="connsiteX200" fmla="*/ 7188047 w 7194254"/>
                <a:gd name="connsiteY200" fmla="*/ 5938774 h 6584660"/>
                <a:gd name="connsiteX201" fmla="*/ 7191802 w 7194254"/>
                <a:gd name="connsiteY201" fmla="*/ 6111511 h 6584660"/>
                <a:gd name="connsiteX202" fmla="*/ 7191802 w 7194254"/>
                <a:gd name="connsiteY202" fmla="*/ 6351841 h 6584660"/>
                <a:gd name="connsiteX203" fmla="*/ 7120447 w 7194254"/>
                <a:gd name="connsiteY203" fmla="*/ 6366861 h 6584660"/>
                <a:gd name="connsiteX204" fmla="*/ 6635987 w 7194254"/>
                <a:gd name="connsiteY204" fmla="*/ 6366861 h 6584660"/>
                <a:gd name="connsiteX205" fmla="*/ 6568387 w 7194254"/>
                <a:gd name="connsiteY205" fmla="*/ 6434454 h 6584660"/>
                <a:gd name="connsiteX206" fmla="*/ 6553365 w 7194254"/>
                <a:gd name="connsiteY206" fmla="*/ 6584660 h 6584660"/>
                <a:gd name="connsiteX207" fmla="*/ 5944973 w 7194254"/>
                <a:gd name="connsiteY207" fmla="*/ 6584660 h 6584660"/>
                <a:gd name="connsiteX208" fmla="*/ 5929951 w 7194254"/>
                <a:gd name="connsiteY208" fmla="*/ 6490781 h 6584660"/>
                <a:gd name="connsiteX209" fmla="*/ 5806019 w 7194254"/>
                <a:gd name="connsiteY209" fmla="*/ 6370617 h 6584660"/>
                <a:gd name="connsiteX210" fmla="*/ 1712513 w 7194254"/>
                <a:gd name="connsiteY210" fmla="*/ 6370617 h 6584660"/>
                <a:gd name="connsiteX211" fmla="*/ 1588581 w 7194254"/>
                <a:gd name="connsiteY211" fmla="*/ 6490781 h 6584660"/>
                <a:gd name="connsiteX212" fmla="*/ 1573559 w 7194254"/>
                <a:gd name="connsiteY212" fmla="*/ 6584660 h 6584660"/>
                <a:gd name="connsiteX213" fmla="*/ 379307 w 7194254"/>
                <a:gd name="connsiteY213" fmla="*/ 6584660 h 6584660"/>
                <a:gd name="connsiteX214" fmla="*/ 364285 w 7194254"/>
                <a:gd name="connsiteY214" fmla="*/ 6464495 h 6584660"/>
                <a:gd name="connsiteX215" fmla="*/ 266642 w 7194254"/>
                <a:gd name="connsiteY215" fmla="*/ 6366861 h 6584660"/>
                <a:gd name="connsiteX216" fmla="*/ 63844 w 7194254"/>
                <a:gd name="connsiteY216" fmla="*/ 6366861 h 6584660"/>
                <a:gd name="connsiteX217" fmla="*/ 0 w 7194254"/>
                <a:gd name="connsiteY217" fmla="*/ 6351841 h 6584660"/>
                <a:gd name="connsiteX218" fmla="*/ 0 w 7194254"/>
                <a:gd name="connsiteY218" fmla="*/ 6336820 h 6584660"/>
                <a:gd name="connsiteX219" fmla="*/ 37555 w 7194254"/>
                <a:gd name="connsiteY219" fmla="*/ 6265472 h 6584660"/>
                <a:gd name="connsiteX220" fmla="*/ 56333 w 7194254"/>
                <a:gd name="connsiteY220" fmla="*/ 6194124 h 6584660"/>
                <a:gd name="connsiteX221" fmla="*/ 82621 w 7194254"/>
                <a:gd name="connsiteY221" fmla="*/ 6130287 h 6584660"/>
                <a:gd name="connsiteX222" fmla="*/ 131443 w 7194254"/>
                <a:gd name="connsiteY222" fmla="*/ 5953795 h 6584660"/>
                <a:gd name="connsiteX223" fmla="*/ 195287 w 7194254"/>
                <a:gd name="connsiteY223" fmla="*/ 5769792 h 6584660"/>
                <a:gd name="connsiteX224" fmla="*/ 217820 w 7194254"/>
                <a:gd name="connsiteY224" fmla="*/ 5687179 h 6584660"/>
                <a:gd name="connsiteX225" fmla="*/ 240353 w 7194254"/>
                <a:gd name="connsiteY225" fmla="*/ 5608321 h 6584660"/>
                <a:gd name="connsiteX226" fmla="*/ 292930 w 7194254"/>
                <a:gd name="connsiteY226" fmla="*/ 5439339 h 6584660"/>
                <a:gd name="connsiteX227" fmla="*/ 345507 w 7194254"/>
                <a:gd name="connsiteY227" fmla="*/ 5270357 h 6584660"/>
                <a:gd name="connsiteX228" fmla="*/ 394329 w 7194254"/>
                <a:gd name="connsiteY228" fmla="*/ 5108885 h 6584660"/>
                <a:gd name="connsiteX229" fmla="*/ 431884 w 7194254"/>
                <a:gd name="connsiteY229" fmla="*/ 4988720 h 6584660"/>
                <a:gd name="connsiteX230" fmla="*/ 465683 w 7194254"/>
                <a:gd name="connsiteY230" fmla="*/ 4872311 h 6584660"/>
                <a:gd name="connsiteX231" fmla="*/ 518261 w 7194254"/>
                <a:gd name="connsiteY231" fmla="*/ 4703329 h 6584660"/>
                <a:gd name="connsiteX232" fmla="*/ 567082 w 7194254"/>
                <a:gd name="connsiteY232" fmla="*/ 4538102 h 6584660"/>
                <a:gd name="connsiteX233" fmla="*/ 619660 w 7194254"/>
                <a:gd name="connsiteY233" fmla="*/ 4372875 h 6584660"/>
                <a:gd name="connsiteX234" fmla="*/ 679748 w 7194254"/>
                <a:gd name="connsiteY234" fmla="*/ 4181362 h 6584660"/>
                <a:gd name="connsiteX235" fmla="*/ 698525 w 7194254"/>
                <a:gd name="connsiteY235" fmla="*/ 4113770 h 6584660"/>
                <a:gd name="connsiteX236" fmla="*/ 717303 w 7194254"/>
                <a:gd name="connsiteY236" fmla="*/ 4049932 h 6584660"/>
                <a:gd name="connsiteX237" fmla="*/ 781146 w 7194254"/>
                <a:gd name="connsiteY237" fmla="*/ 3847154 h 6584660"/>
                <a:gd name="connsiteX238" fmla="*/ 829968 w 7194254"/>
                <a:gd name="connsiteY238" fmla="*/ 3678172 h 6584660"/>
                <a:gd name="connsiteX239" fmla="*/ 882545 w 7194254"/>
                <a:gd name="connsiteY239" fmla="*/ 3516700 h 6584660"/>
                <a:gd name="connsiteX240" fmla="*/ 905078 w 7194254"/>
                <a:gd name="connsiteY240" fmla="*/ 3434087 h 6584660"/>
                <a:gd name="connsiteX241" fmla="*/ 931367 w 7194254"/>
                <a:gd name="connsiteY241" fmla="*/ 3355229 h 6584660"/>
                <a:gd name="connsiteX242" fmla="*/ 991455 w 7194254"/>
                <a:gd name="connsiteY242" fmla="*/ 3156206 h 6584660"/>
                <a:gd name="connsiteX243" fmla="*/ 1040276 w 7194254"/>
                <a:gd name="connsiteY243" fmla="*/ 2990979 h 6584660"/>
                <a:gd name="connsiteX244" fmla="*/ 1092854 w 7194254"/>
                <a:gd name="connsiteY244" fmla="*/ 2829507 h 6584660"/>
                <a:gd name="connsiteX245" fmla="*/ 1130409 w 7194254"/>
                <a:gd name="connsiteY245" fmla="*/ 2705587 h 6584660"/>
                <a:gd name="connsiteX246" fmla="*/ 1167964 w 7194254"/>
                <a:gd name="connsiteY246" fmla="*/ 2585422 h 6584660"/>
                <a:gd name="connsiteX247" fmla="*/ 1186741 w 7194254"/>
                <a:gd name="connsiteY247" fmla="*/ 2517830 h 6584660"/>
                <a:gd name="connsiteX248" fmla="*/ 1205519 w 7194254"/>
                <a:gd name="connsiteY248" fmla="*/ 2457747 h 6584660"/>
                <a:gd name="connsiteX249" fmla="*/ 1273118 w 7194254"/>
                <a:gd name="connsiteY249" fmla="*/ 2254969 h 6584660"/>
                <a:gd name="connsiteX250" fmla="*/ 1318184 w 7194254"/>
                <a:gd name="connsiteY250" fmla="*/ 2085987 h 6584660"/>
                <a:gd name="connsiteX251" fmla="*/ 1306918 w 7194254"/>
                <a:gd name="connsiteY251" fmla="*/ 2040925 h 6584660"/>
                <a:gd name="connsiteX252" fmla="*/ 1152942 w 7194254"/>
                <a:gd name="connsiteY252" fmla="*/ 1935781 h 6584660"/>
                <a:gd name="connsiteX253" fmla="*/ 976433 w 7194254"/>
                <a:gd name="connsiteY253" fmla="*/ 1815616 h 6584660"/>
                <a:gd name="connsiteX254" fmla="*/ 833723 w 7194254"/>
                <a:gd name="connsiteY254" fmla="*/ 1717982 h 6584660"/>
                <a:gd name="connsiteX255" fmla="*/ 675992 w 7194254"/>
                <a:gd name="connsiteY255" fmla="*/ 1612838 h 6584660"/>
                <a:gd name="connsiteX256" fmla="*/ 634682 w 7194254"/>
                <a:gd name="connsiteY256" fmla="*/ 1571531 h 6584660"/>
                <a:gd name="connsiteX257" fmla="*/ 627170 w 7194254"/>
                <a:gd name="connsiteY257" fmla="*/ 1564021 h 6584660"/>
                <a:gd name="connsiteX258" fmla="*/ 638437 w 7194254"/>
                <a:gd name="connsiteY258" fmla="*/ 1481408 h 6584660"/>
                <a:gd name="connsiteX259" fmla="*/ 702281 w 7194254"/>
                <a:gd name="connsiteY259" fmla="*/ 1440101 h 6584660"/>
                <a:gd name="connsiteX260" fmla="*/ 762369 w 7194254"/>
                <a:gd name="connsiteY260" fmla="*/ 1462632 h 6584660"/>
                <a:gd name="connsiteX261" fmla="*/ 972677 w 7194254"/>
                <a:gd name="connsiteY261" fmla="*/ 1605328 h 6584660"/>
                <a:gd name="connsiteX262" fmla="*/ 1190497 w 7194254"/>
                <a:gd name="connsiteY262" fmla="*/ 1755534 h 6584660"/>
                <a:gd name="connsiteX263" fmla="*/ 1363250 w 7194254"/>
                <a:gd name="connsiteY263" fmla="*/ 1875699 h 6584660"/>
                <a:gd name="connsiteX264" fmla="*/ 1505960 w 7194254"/>
                <a:gd name="connsiteY264" fmla="*/ 1973333 h 6584660"/>
                <a:gd name="connsiteX265" fmla="*/ 1686224 w 7194254"/>
                <a:gd name="connsiteY265" fmla="*/ 2097253 h 6584660"/>
                <a:gd name="connsiteX266" fmla="*/ 1832689 w 7194254"/>
                <a:gd name="connsiteY266" fmla="*/ 2194887 h 6584660"/>
                <a:gd name="connsiteX267" fmla="*/ 1847711 w 7194254"/>
                <a:gd name="connsiteY267" fmla="*/ 2206152 h 6584660"/>
                <a:gd name="connsiteX268" fmla="*/ 1956621 w 7194254"/>
                <a:gd name="connsiteY268" fmla="*/ 2247459 h 6584660"/>
                <a:gd name="connsiteX269" fmla="*/ 2238284 w 7194254"/>
                <a:gd name="connsiteY269" fmla="*/ 2258724 h 6584660"/>
                <a:gd name="connsiteX270" fmla="*/ 2320905 w 7194254"/>
                <a:gd name="connsiteY270" fmla="*/ 2269990 h 6584660"/>
                <a:gd name="connsiteX271" fmla="*/ 2407282 w 7194254"/>
                <a:gd name="connsiteY271" fmla="*/ 2269990 h 6584660"/>
                <a:gd name="connsiteX272" fmla="*/ 2546236 w 7194254"/>
                <a:gd name="connsiteY272" fmla="*/ 2277500 h 6584660"/>
                <a:gd name="connsiteX273" fmla="*/ 2636368 w 7194254"/>
                <a:gd name="connsiteY273" fmla="*/ 2288765 h 6584660"/>
                <a:gd name="connsiteX274" fmla="*/ 2726501 w 7194254"/>
                <a:gd name="connsiteY274" fmla="*/ 2288765 h 6584660"/>
                <a:gd name="connsiteX275" fmla="*/ 2809122 w 7194254"/>
                <a:gd name="connsiteY275" fmla="*/ 2296276 h 6584660"/>
                <a:gd name="connsiteX276" fmla="*/ 2876721 w 7194254"/>
                <a:gd name="connsiteY276" fmla="*/ 2352603 h 6584660"/>
                <a:gd name="connsiteX277" fmla="*/ 2865454 w 7194254"/>
                <a:gd name="connsiteY277" fmla="*/ 2427706 h 6584660"/>
                <a:gd name="connsiteX278" fmla="*/ 2842921 w 7194254"/>
                <a:gd name="connsiteY278" fmla="*/ 2450237 h 6584660"/>
                <a:gd name="connsiteX279" fmla="*/ 2816633 w 7194254"/>
                <a:gd name="connsiteY279" fmla="*/ 2461503 h 6584660"/>
                <a:gd name="connsiteX280" fmla="*/ 2655146 w 7194254"/>
                <a:gd name="connsiteY280" fmla="*/ 2461503 h 6584660"/>
                <a:gd name="connsiteX281" fmla="*/ 2489903 w 7194254"/>
                <a:gd name="connsiteY281" fmla="*/ 2450237 h 6584660"/>
                <a:gd name="connsiteX282" fmla="*/ 2332172 w 7194254"/>
                <a:gd name="connsiteY282" fmla="*/ 2442727 h 6584660"/>
                <a:gd name="connsiteX283" fmla="*/ 2174441 w 7194254"/>
                <a:gd name="connsiteY283" fmla="*/ 2431461 h 6584660"/>
                <a:gd name="connsiteX284" fmla="*/ 2012954 w 7194254"/>
                <a:gd name="connsiteY284" fmla="*/ 2423951 h 6584660"/>
                <a:gd name="connsiteX285" fmla="*/ 1870244 w 7194254"/>
                <a:gd name="connsiteY285" fmla="*/ 2416441 h 6584660"/>
                <a:gd name="connsiteX286" fmla="*/ 1847711 w 7194254"/>
                <a:gd name="connsiteY286" fmla="*/ 2408930 h 6584660"/>
                <a:gd name="connsiteX287" fmla="*/ 1716268 w 7194254"/>
                <a:gd name="connsiteY287" fmla="*/ 2326317 h 6584660"/>
                <a:gd name="connsiteX288" fmla="*/ 1686224 w 7194254"/>
                <a:gd name="connsiteY288" fmla="*/ 2412686 h 6584660"/>
                <a:gd name="connsiteX289" fmla="*/ 1656180 w 7194254"/>
                <a:gd name="connsiteY289" fmla="*/ 2517830 h 6584660"/>
                <a:gd name="connsiteX290" fmla="*/ 1622381 w 7194254"/>
                <a:gd name="connsiteY290" fmla="*/ 2622974 h 6584660"/>
                <a:gd name="connsiteX291" fmla="*/ 1599848 w 7194254"/>
                <a:gd name="connsiteY291" fmla="*/ 2701832 h 6584660"/>
                <a:gd name="connsiteX292" fmla="*/ 1573559 w 7194254"/>
                <a:gd name="connsiteY292" fmla="*/ 2780690 h 6584660"/>
                <a:gd name="connsiteX293" fmla="*/ 1528493 w 7194254"/>
                <a:gd name="connsiteY293" fmla="*/ 2960938 h 6584660"/>
                <a:gd name="connsiteX294" fmla="*/ 1483427 w 7194254"/>
                <a:gd name="connsiteY294" fmla="*/ 3111144 h 6584660"/>
                <a:gd name="connsiteX295" fmla="*/ 1472160 w 7194254"/>
                <a:gd name="connsiteY295" fmla="*/ 3148695 h 6584660"/>
                <a:gd name="connsiteX296" fmla="*/ 1457138 w 7194254"/>
                <a:gd name="connsiteY296" fmla="*/ 3193757 h 6584660"/>
                <a:gd name="connsiteX297" fmla="*/ 1445872 w 7194254"/>
                <a:gd name="connsiteY297" fmla="*/ 3235064 h 6584660"/>
                <a:gd name="connsiteX298" fmla="*/ 1382028 w 7194254"/>
                <a:gd name="connsiteY298" fmla="*/ 3434087 h 6584660"/>
                <a:gd name="connsiteX299" fmla="*/ 1325695 w 7194254"/>
                <a:gd name="connsiteY299" fmla="*/ 3636865 h 6584660"/>
                <a:gd name="connsiteX300" fmla="*/ 1261852 w 7194254"/>
                <a:gd name="connsiteY300" fmla="*/ 3835888 h 6584660"/>
                <a:gd name="connsiteX301" fmla="*/ 1228052 w 7194254"/>
                <a:gd name="connsiteY301" fmla="*/ 3959808 h 6584660"/>
                <a:gd name="connsiteX302" fmla="*/ 1194252 w 7194254"/>
                <a:gd name="connsiteY302" fmla="*/ 4083728 h 6584660"/>
                <a:gd name="connsiteX303" fmla="*/ 1167964 w 7194254"/>
                <a:gd name="connsiteY303" fmla="*/ 4166342 h 6584660"/>
                <a:gd name="connsiteX304" fmla="*/ 1141675 w 7194254"/>
                <a:gd name="connsiteY304" fmla="*/ 4241445 h 6584660"/>
                <a:gd name="connsiteX305" fmla="*/ 1096609 w 7194254"/>
                <a:gd name="connsiteY305" fmla="*/ 4425447 h 6584660"/>
                <a:gd name="connsiteX306" fmla="*/ 1051543 w 7194254"/>
                <a:gd name="connsiteY306" fmla="*/ 4571898 h 6584660"/>
                <a:gd name="connsiteX307" fmla="*/ 1040276 w 7194254"/>
                <a:gd name="connsiteY307" fmla="*/ 4613205 h 6584660"/>
                <a:gd name="connsiteX308" fmla="*/ 1025254 w 7194254"/>
                <a:gd name="connsiteY308" fmla="*/ 4658267 h 6584660"/>
                <a:gd name="connsiteX309" fmla="*/ 1013988 w 7194254"/>
                <a:gd name="connsiteY309" fmla="*/ 4699574 h 6584660"/>
                <a:gd name="connsiteX310" fmla="*/ 950144 w 7194254"/>
                <a:gd name="connsiteY310" fmla="*/ 4898597 h 6584660"/>
                <a:gd name="connsiteX311" fmla="*/ 920100 w 7194254"/>
                <a:gd name="connsiteY311" fmla="*/ 4996231 h 6584660"/>
                <a:gd name="connsiteX312" fmla="*/ 893812 w 7194254"/>
                <a:gd name="connsiteY312" fmla="*/ 5097620 h 6584660"/>
                <a:gd name="connsiteX313" fmla="*/ 829968 w 7194254"/>
                <a:gd name="connsiteY313" fmla="*/ 5300398 h 6584660"/>
                <a:gd name="connsiteX314" fmla="*/ 844990 w 7194254"/>
                <a:gd name="connsiteY314" fmla="*/ 5315419 h 6584660"/>
                <a:gd name="connsiteX315" fmla="*/ 957655 w 7194254"/>
                <a:gd name="connsiteY315" fmla="*/ 5304153 h 6584660"/>
                <a:gd name="connsiteX316" fmla="*/ 1137920 w 7194254"/>
                <a:gd name="connsiteY316" fmla="*/ 5296643 h 6584660"/>
                <a:gd name="connsiteX317" fmla="*/ 1318184 w 7194254"/>
                <a:gd name="connsiteY317" fmla="*/ 5296643 h 6584660"/>
                <a:gd name="connsiteX318" fmla="*/ 1374517 w 7194254"/>
                <a:gd name="connsiteY318" fmla="*/ 5304153 h 6584660"/>
                <a:gd name="connsiteX319" fmla="*/ 1423339 w 7194254"/>
                <a:gd name="connsiteY319" fmla="*/ 5315419 h 6584660"/>
                <a:gd name="connsiteX320" fmla="*/ 1502204 w 7194254"/>
                <a:gd name="connsiteY320" fmla="*/ 5322929 h 6584660"/>
                <a:gd name="connsiteX321" fmla="*/ 1674958 w 7194254"/>
                <a:gd name="connsiteY321" fmla="*/ 5364236 h 6584660"/>
                <a:gd name="connsiteX322" fmla="*/ 1851467 w 7194254"/>
                <a:gd name="connsiteY322" fmla="*/ 5424318 h 6584660"/>
                <a:gd name="connsiteX323" fmla="*/ 1997932 w 7194254"/>
                <a:gd name="connsiteY323" fmla="*/ 5499421 h 6584660"/>
                <a:gd name="connsiteX324" fmla="*/ 2080553 w 7194254"/>
                <a:gd name="connsiteY324" fmla="*/ 5551993 h 6584660"/>
                <a:gd name="connsiteX325" fmla="*/ 2185707 w 7194254"/>
                <a:gd name="connsiteY325" fmla="*/ 5634607 h 6584660"/>
                <a:gd name="connsiteX326" fmla="*/ 2290861 w 7194254"/>
                <a:gd name="connsiteY326" fmla="*/ 5747261 h 6584660"/>
                <a:gd name="connsiteX327" fmla="*/ 2384749 w 7194254"/>
                <a:gd name="connsiteY327" fmla="*/ 5901222 h 6584660"/>
                <a:gd name="connsiteX328" fmla="*/ 2392260 w 7194254"/>
                <a:gd name="connsiteY328" fmla="*/ 5919998 h 6584660"/>
                <a:gd name="connsiteX329" fmla="*/ 2422304 w 7194254"/>
                <a:gd name="connsiteY329" fmla="*/ 5938774 h 6584660"/>
                <a:gd name="connsiteX330" fmla="*/ 2583791 w 7194254"/>
                <a:gd name="connsiteY330" fmla="*/ 5938774 h 6584660"/>
                <a:gd name="connsiteX331" fmla="*/ 2587547 w 7194254"/>
                <a:gd name="connsiteY331" fmla="*/ 5908733 h 6584660"/>
                <a:gd name="connsiteX332" fmla="*/ 2598813 w 7194254"/>
                <a:gd name="connsiteY332" fmla="*/ 5886202 h 6584660"/>
                <a:gd name="connsiteX333" fmla="*/ 2651390 w 7194254"/>
                <a:gd name="connsiteY333" fmla="*/ 5848650 h 6584660"/>
                <a:gd name="connsiteX334" fmla="*/ 2764056 w 7194254"/>
                <a:gd name="connsiteY334" fmla="*/ 5848650 h 6584660"/>
                <a:gd name="connsiteX335" fmla="*/ 2797855 w 7194254"/>
                <a:gd name="connsiteY335" fmla="*/ 5837385 h 6584660"/>
                <a:gd name="connsiteX336" fmla="*/ 2876721 w 7194254"/>
                <a:gd name="connsiteY336" fmla="*/ 5784813 h 6584660"/>
                <a:gd name="connsiteX337" fmla="*/ 2903009 w 7194254"/>
                <a:gd name="connsiteY337" fmla="*/ 5762282 h 6584660"/>
                <a:gd name="connsiteX338" fmla="*/ 2929298 w 7194254"/>
                <a:gd name="connsiteY338" fmla="*/ 5694689 h 6584660"/>
                <a:gd name="connsiteX339" fmla="*/ 2910521 w 7194254"/>
                <a:gd name="connsiteY339" fmla="*/ 5683424 h 6584660"/>
                <a:gd name="connsiteX340" fmla="*/ 2895498 w 7194254"/>
                <a:gd name="connsiteY340" fmla="*/ 5653382 h 6584660"/>
                <a:gd name="connsiteX341" fmla="*/ 2948076 w 7194254"/>
                <a:gd name="connsiteY341" fmla="*/ 5604565 h 6584660"/>
                <a:gd name="connsiteX342" fmla="*/ 2963098 w 7194254"/>
                <a:gd name="connsiteY342" fmla="*/ 5574524 h 6584660"/>
                <a:gd name="connsiteX343" fmla="*/ 2985631 w 7194254"/>
                <a:gd name="connsiteY343" fmla="*/ 5548238 h 6584660"/>
                <a:gd name="connsiteX344" fmla="*/ 3004408 w 7194254"/>
                <a:gd name="connsiteY344" fmla="*/ 5551993 h 6584660"/>
                <a:gd name="connsiteX345" fmla="*/ 3023186 w 7194254"/>
                <a:gd name="connsiteY345" fmla="*/ 5574524 h 6584660"/>
                <a:gd name="connsiteX346" fmla="*/ 3087029 w 7194254"/>
                <a:gd name="connsiteY346" fmla="*/ 5551993 h 6584660"/>
                <a:gd name="connsiteX347" fmla="*/ 3132096 w 7194254"/>
                <a:gd name="connsiteY347" fmla="*/ 5529462 h 6584660"/>
                <a:gd name="connsiteX348" fmla="*/ 3184673 w 7194254"/>
                <a:gd name="connsiteY348" fmla="*/ 5409297 h 6584660"/>
                <a:gd name="connsiteX349" fmla="*/ 3199695 w 7194254"/>
                <a:gd name="connsiteY349" fmla="*/ 5345460 h 6584660"/>
                <a:gd name="connsiteX350" fmla="*/ 3214717 w 7194254"/>
                <a:gd name="connsiteY350" fmla="*/ 5281622 h 6584660"/>
                <a:gd name="connsiteX351" fmla="*/ 3233494 w 7194254"/>
                <a:gd name="connsiteY351" fmla="*/ 5127661 h 6584660"/>
                <a:gd name="connsiteX352" fmla="*/ 3241005 w 7194254"/>
                <a:gd name="connsiteY352" fmla="*/ 4999986 h 6584660"/>
                <a:gd name="connsiteX353" fmla="*/ 3252272 w 7194254"/>
                <a:gd name="connsiteY353" fmla="*/ 4868555 h 6584660"/>
                <a:gd name="connsiteX354" fmla="*/ 3259783 w 7194254"/>
                <a:gd name="connsiteY354" fmla="*/ 4752146 h 6584660"/>
                <a:gd name="connsiteX355" fmla="*/ 3267294 w 7194254"/>
                <a:gd name="connsiteY355" fmla="*/ 4613205 h 6584660"/>
                <a:gd name="connsiteX356" fmla="*/ 3274805 w 7194254"/>
                <a:gd name="connsiteY356" fmla="*/ 4594429 h 6584660"/>
                <a:gd name="connsiteX357" fmla="*/ 3256027 w 7194254"/>
                <a:gd name="connsiteY357" fmla="*/ 4553123 h 6584660"/>
                <a:gd name="connsiteX358" fmla="*/ 3229739 w 7194254"/>
                <a:gd name="connsiteY358" fmla="*/ 4523081 h 6584660"/>
                <a:gd name="connsiteX359" fmla="*/ 3229739 w 7194254"/>
                <a:gd name="connsiteY359" fmla="*/ 4459244 h 6584660"/>
                <a:gd name="connsiteX360" fmla="*/ 3214717 w 7194254"/>
                <a:gd name="connsiteY360" fmla="*/ 4342834 h 6584660"/>
                <a:gd name="connsiteX361" fmla="*/ 3203450 w 7194254"/>
                <a:gd name="connsiteY361" fmla="*/ 4305283 h 6584660"/>
                <a:gd name="connsiteX362" fmla="*/ 3195939 w 7194254"/>
                <a:gd name="connsiteY362" fmla="*/ 4267731 h 6584660"/>
                <a:gd name="connsiteX363" fmla="*/ 3184673 w 7194254"/>
                <a:gd name="connsiteY363" fmla="*/ 4241445 h 6584660"/>
                <a:gd name="connsiteX364" fmla="*/ 3199695 w 7194254"/>
                <a:gd name="connsiteY364" fmla="*/ 4136301 h 6584660"/>
                <a:gd name="connsiteX365" fmla="*/ 3282316 w 7194254"/>
                <a:gd name="connsiteY365" fmla="*/ 3941033 h 6584660"/>
                <a:gd name="connsiteX366" fmla="*/ 3421270 w 7194254"/>
                <a:gd name="connsiteY366" fmla="*/ 3640620 h 6584660"/>
                <a:gd name="connsiteX367" fmla="*/ 3567735 w 7194254"/>
                <a:gd name="connsiteY367" fmla="*/ 3355229 h 6584660"/>
                <a:gd name="connsiteX368" fmla="*/ 3579001 w 7194254"/>
                <a:gd name="connsiteY368" fmla="*/ 3336453 h 6584660"/>
                <a:gd name="connsiteX369" fmla="*/ 3594023 w 7194254"/>
                <a:gd name="connsiteY369" fmla="*/ 3295146 h 6584660"/>
                <a:gd name="connsiteX370" fmla="*/ 3586512 w 7194254"/>
                <a:gd name="connsiteY370" fmla="*/ 3265105 h 6584660"/>
                <a:gd name="connsiteX371" fmla="*/ 3586512 w 7194254"/>
                <a:gd name="connsiteY371" fmla="*/ 3238819 h 6584660"/>
                <a:gd name="connsiteX372" fmla="*/ 3616556 w 7194254"/>
                <a:gd name="connsiteY372" fmla="*/ 3144940 h 6584660"/>
                <a:gd name="connsiteX373" fmla="*/ 3635334 w 7194254"/>
                <a:gd name="connsiteY373" fmla="*/ 3009755 h 6584660"/>
                <a:gd name="connsiteX374" fmla="*/ 3646601 w 7194254"/>
                <a:gd name="connsiteY374" fmla="*/ 2825752 h 6584660"/>
                <a:gd name="connsiteX375" fmla="*/ 3635334 w 7194254"/>
                <a:gd name="connsiteY375" fmla="*/ 2761915 h 6584660"/>
                <a:gd name="connsiteX376" fmla="*/ 3635334 w 7194254"/>
                <a:gd name="connsiteY376" fmla="*/ 2694322 h 6584660"/>
                <a:gd name="connsiteX377" fmla="*/ 3627823 w 7194254"/>
                <a:gd name="connsiteY377" fmla="*/ 2615464 h 6584660"/>
                <a:gd name="connsiteX378" fmla="*/ 3616556 w 7194254"/>
                <a:gd name="connsiteY378" fmla="*/ 2547871 h 6584660"/>
                <a:gd name="connsiteX379" fmla="*/ 3616556 w 7194254"/>
                <a:gd name="connsiteY379" fmla="*/ 2484033 h 6584660"/>
                <a:gd name="connsiteX380" fmla="*/ 3601534 w 7194254"/>
                <a:gd name="connsiteY380" fmla="*/ 2393910 h 6584660"/>
                <a:gd name="connsiteX381" fmla="*/ 3537691 w 7194254"/>
                <a:gd name="connsiteY381" fmla="*/ 2277500 h 6584660"/>
                <a:gd name="connsiteX382" fmla="*/ 3511402 w 7194254"/>
                <a:gd name="connsiteY382" fmla="*/ 2251214 h 6584660"/>
                <a:gd name="connsiteX383" fmla="*/ 3496380 w 7194254"/>
                <a:gd name="connsiteY383" fmla="*/ 2209907 h 6584660"/>
                <a:gd name="connsiteX384" fmla="*/ 3477603 w 7194254"/>
                <a:gd name="connsiteY384" fmla="*/ 2194887 h 6584660"/>
                <a:gd name="connsiteX385" fmla="*/ 3447558 w 7194254"/>
                <a:gd name="connsiteY385" fmla="*/ 2187376 h 6584660"/>
                <a:gd name="connsiteX386" fmla="*/ 3398737 w 7194254"/>
                <a:gd name="connsiteY386" fmla="*/ 2168600 h 6584660"/>
                <a:gd name="connsiteX387" fmla="*/ 3391226 w 7194254"/>
                <a:gd name="connsiteY387" fmla="*/ 2164845 h 6584660"/>
                <a:gd name="connsiteX388" fmla="*/ 3342404 w 7194254"/>
                <a:gd name="connsiteY388" fmla="*/ 2127294 h 6584660"/>
                <a:gd name="connsiteX389" fmla="*/ 3241005 w 7194254"/>
                <a:gd name="connsiteY389" fmla="*/ 2033415 h 6584660"/>
                <a:gd name="connsiteX390" fmla="*/ 3188428 w 7194254"/>
                <a:gd name="connsiteY390" fmla="*/ 1962067 h 6584660"/>
                <a:gd name="connsiteX391" fmla="*/ 3158384 w 7194254"/>
                <a:gd name="connsiteY391" fmla="*/ 1928271 h 6584660"/>
                <a:gd name="connsiteX392" fmla="*/ 3135851 w 7194254"/>
                <a:gd name="connsiteY392" fmla="*/ 1890719 h 6584660"/>
                <a:gd name="connsiteX393" fmla="*/ 3124585 w 7194254"/>
                <a:gd name="connsiteY393" fmla="*/ 1879454 h 6584660"/>
                <a:gd name="connsiteX394" fmla="*/ 3064496 w 7194254"/>
                <a:gd name="connsiteY394" fmla="*/ 1819371 h 6584660"/>
                <a:gd name="connsiteX395" fmla="*/ 2989386 w 7194254"/>
                <a:gd name="connsiteY395" fmla="*/ 1766799 h 6584660"/>
                <a:gd name="connsiteX396" fmla="*/ 2974364 w 7194254"/>
                <a:gd name="connsiteY396" fmla="*/ 1744268 h 6584660"/>
                <a:gd name="connsiteX397" fmla="*/ 2974364 w 7194254"/>
                <a:gd name="connsiteY397" fmla="*/ 1710472 h 6584660"/>
                <a:gd name="connsiteX398" fmla="*/ 2981875 w 7194254"/>
                <a:gd name="connsiteY398" fmla="*/ 1669165 h 6584660"/>
                <a:gd name="connsiteX399" fmla="*/ 3030697 w 7194254"/>
                <a:gd name="connsiteY399" fmla="*/ 1526469 h 6584660"/>
                <a:gd name="connsiteX400" fmla="*/ 3049474 w 7194254"/>
                <a:gd name="connsiteY400" fmla="*/ 1485163 h 6584660"/>
                <a:gd name="connsiteX401" fmla="*/ 3090785 w 7194254"/>
                <a:gd name="connsiteY401" fmla="*/ 1458876 h 6584660"/>
                <a:gd name="connsiteX402" fmla="*/ 3120829 w 7194254"/>
                <a:gd name="connsiteY402" fmla="*/ 1447611 h 6584660"/>
                <a:gd name="connsiteX403" fmla="*/ 3124585 w 7194254"/>
                <a:gd name="connsiteY403" fmla="*/ 1432591 h 6584660"/>
                <a:gd name="connsiteX404" fmla="*/ 3150873 w 7194254"/>
                <a:gd name="connsiteY404" fmla="*/ 1428835 h 6584660"/>
                <a:gd name="connsiteX405" fmla="*/ 3195939 w 7194254"/>
                <a:gd name="connsiteY405" fmla="*/ 1492673 h 6584660"/>
                <a:gd name="connsiteX406" fmla="*/ 3252272 w 7194254"/>
                <a:gd name="connsiteY406" fmla="*/ 1616593 h 6584660"/>
                <a:gd name="connsiteX407" fmla="*/ 3259783 w 7194254"/>
                <a:gd name="connsiteY407" fmla="*/ 1710472 h 6584660"/>
                <a:gd name="connsiteX408" fmla="*/ 3267294 w 7194254"/>
                <a:gd name="connsiteY408" fmla="*/ 1755534 h 6584660"/>
                <a:gd name="connsiteX409" fmla="*/ 3278561 w 7194254"/>
                <a:gd name="connsiteY409" fmla="*/ 1763044 h 6584660"/>
                <a:gd name="connsiteX410" fmla="*/ 3286072 w 7194254"/>
                <a:gd name="connsiteY410" fmla="*/ 1751779 h 6584660"/>
                <a:gd name="connsiteX411" fmla="*/ 3286072 w 7194254"/>
                <a:gd name="connsiteY411" fmla="*/ 1733003 h 6584660"/>
                <a:gd name="connsiteX412" fmla="*/ 3297338 w 7194254"/>
                <a:gd name="connsiteY412" fmla="*/ 1549000 h 6584660"/>
                <a:gd name="connsiteX413" fmla="*/ 3304849 w 7194254"/>
                <a:gd name="connsiteY413" fmla="*/ 1413815 h 6584660"/>
                <a:gd name="connsiteX414" fmla="*/ 3293583 w 7194254"/>
                <a:gd name="connsiteY414" fmla="*/ 1331201 h 6584660"/>
                <a:gd name="connsiteX415" fmla="*/ 3304849 w 7194254"/>
                <a:gd name="connsiteY415" fmla="*/ 1256098 h 6584660"/>
                <a:gd name="connsiteX416" fmla="*/ 3304849 w 7194254"/>
                <a:gd name="connsiteY416" fmla="*/ 1180995 h 6584660"/>
                <a:gd name="connsiteX417" fmla="*/ 3338649 w 7194254"/>
                <a:gd name="connsiteY417" fmla="*/ 1090872 h 6584660"/>
                <a:gd name="connsiteX418" fmla="*/ 3342404 w 7194254"/>
                <a:gd name="connsiteY418" fmla="*/ 1075851 h 6584660"/>
                <a:gd name="connsiteX419" fmla="*/ 3342404 w 7194254"/>
                <a:gd name="connsiteY419" fmla="*/ 1057075 h 6584660"/>
                <a:gd name="connsiteX420" fmla="*/ 3368693 w 7194254"/>
                <a:gd name="connsiteY420" fmla="*/ 1027034 h 6584660"/>
                <a:gd name="connsiteX421" fmla="*/ 3361182 w 7194254"/>
                <a:gd name="connsiteY421" fmla="*/ 989482 h 6584660"/>
                <a:gd name="connsiteX422" fmla="*/ 3361182 w 7194254"/>
                <a:gd name="connsiteY422" fmla="*/ 951931 h 6584660"/>
                <a:gd name="connsiteX423" fmla="*/ 3379959 w 7194254"/>
                <a:gd name="connsiteY423" fmla="*/ 899359 h 6584660"/>
                <a:gd name="connsiteX424" fmla="*/ 3394981 w 7194254"/>
                <a:gd name="connsiteY424" fmla="*/ 888093 h 6584660"/>
                <a:gd name="connsiteX425" fmla="*/ 3413759 w 7194254"/>
                <a:gd name="connsiteY425" fmla="*/ 858052 h 6584660"/>
                <a:gd name="connsiteX426" fmla="*/ 3402492 w 7194254"/>
                <a:gd name="connsiteY426" fmla="*/ 816745 h 6584660"/>
                <a:gd name="connsiteX427" fmla="*/ 3383715 w 7194254"/>
                <a:gd name="connsiteY427" fmla="*/ 790459 h 6584660"/>
                <a:gd name="connsiteX428" fmla="*/ 3376204 w 7194254"/>
                <a:gd name="connsiteY428" fmla="*/ 749153 h 6584660"/>
                <a:gd name="connsiteX429" fmla="*/ 3368693 w 7194254"/>
                <a:gd name="connsiteY429" fmla="*/ 726622 h 6584660"/>
                <a:gd name="connsiteX430" fmla="*/ 3349915 w 7194254"/>
                <a:gd name="connsiteY430" fmla="*/ 681560 h 6584660"/>
                <a:gd name="connsiteX431" fmla="*/ 3327382 w 7194254"/>
                <a:gd name="connsiteY431" fmla="*/ 647764 h 6584660"/>
                <a:gd name="connsiteX432" fmla="*/ 3308605 w 7194254"/>
                <a:gd name="connsiteY432" fmla="*/ 568905 h 6584660"/>
                <a:gd name="connsiteX433" fmla="*/ 3323627 w 7194254"/>
                <a:gd name="connsiteY433" fmla="*/ 520088 h 6584660"/>
                <a:gd name="connsiteX434" fmla="*/ 3319871 w 7194254"/>
                <a:gd name="connsiteY434" fmla="*/ 512578 h 6584660"/>
                <a:gd name="connsiteX435" fmla="*/ 3304849 w 7194254"/>
                <a:gd name="connsiteY435" fmla="*/ 493802 h 6584660"/>
                <a:gd name="connsiteX436" fmla="*/ 3301094 w 7194254"/>
                <a:gd name="connsiteY436" fmla="*/ 486292 h 6584660"/>
                <a:gd name="connsiteX437" fmla="*/ 3278561 w 7194254"/>
                <a:gd name="connsiteY437" fmla="*/ 414944 h 6584660"/>
                <a:gd name="connsiteX438" fmla="*/ 3267294 w 7194254"/>
                <a:gd name="connsiteY438" fmla="*/ 351106 h 6584660"/>
                <a:gd name="connsiteX439" fmla="*/ 3293583 w 7194254"/>
                <a:gd name="connsiteY439" fmla="*/ 260983 h 6584660"/>
                <a:gd name="connsiteX440" fmla="*/ 3304849 w 7194254"/>
                <a:gd name="connsiteY440" fmla="*/ 193390 h 6584660"/>
                <a:gd name="connsiteX441" fmla="*/ 3327382 w 7194254"/>
                <a:gd name="connsiteY441" fmla="*/ 133308 h 6584660"/>
                <a:gd name="connsiteX442" fmla="*/ 3488869 w 7194254"/>
                <a:gd name="connsiteY442" fmla="*/ 24408 h 6584660"/>
                <a:gd name="connsiteX443" fmla="*/ 3597779 w 7194254"/>
                <a:gd name="connsiteY443" fmla="*/ 5632 h 6584660"/>
                <a:gd name="connsiteX444" fmla="*/ 3631579 w 7194254"/>
                <a:gd name="connsiteY444" fmla="*/ 0 h 658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</a:cxnLst>
              <a:rect l="l" t="t" r="r" b="b"/>
              <a:pathLst>
                <a:path w="7194254" h="6584660">
                  <a:moveTo>
                    <a:pt x="4416071" y="1477703"/>
                  </a:moveTo>
                  <a:cubicBezTo>
                    <a:pt x="4407184" y="1480047"/>
                    <a:pt x="4399700" y="1488485"/>
                    <a:pt x="4390345" y="1503486"/>
                  </a:cubicBezTo>
                  <a:cubicBezTo>
                    <a:pt x="4386603" y="1514736"/>
                    <a:pt x="4375377" y="1518487"/>
                    <a:pt x="4371635" y="1529737"/>
                  </a:cubicBezTo>
                  <a:cubicBezTo>
                    <a:pt x="4367893" y="1570989"/>
                    <a:pt x="4352925" y="1612241"/>
                    <a:pt x="4352925" y="1653493"/>
                  </a:cubicBezTo>
                  <a:cubicBezTo>
                    <a:pt x="4352925" y="1668494"/>
                    <a:pt x="4364151" y="1675994"/>
                    <a:pt x="4364151" y="1690995"/>
                  </a:cubicBezTo>
                  <a:cubicBezTo>
                    <a:pt x="4364151" y="1720997"/>
                    <a:pt x="4367893" y="1724747"/>
                    <a:pt x="4397829" y="1724747"/>
                  </a:cubicBezTo>
                  <a:cubicBezTo>
                    <a:pt x="4412797" y="1728497"/>
                    <a:pt x="4424023" y="1717247"/>
                    <a:pt x="4438990" y="1717247"/>
                  </a:cubicBezTo>
                  <a:cubicBezTo>
                    <a:pt x="4480152" y="1713496"/>
                    <a:pt x="4521314" y="1698496"/>
                    <a:pt x="4562475" y="1687245"/>
                  </a:cubicBezTo>
                  <a:cubicBezTo>
                    <a:pt x="4592411" y="1675994"/>
                    <a:pt x="4626089" y="1668494"/>
                    <a:pt x="4656024" y="1653493"/>
                  </a:cubicBezTo>
                  <a:cubicBezTo>
                    <a:pt x="4667250" y="1645993"/>
                    <a:pt x="4667250" y="1642243"/>
                    <a:pt x="4659766" y="1634742"/>
                  </a:cubicBezTo>
                  <a:cubicBezTo>
                    <a:pt x="4659766" y="1630992"/>
                    <a:pt x="4656024" y="1627242"/>
                    <a:pt x="4652282" y="1623492"/>
                  </a:cubicBezTo>
                  <a:cubicBezTo>
                    <a:pt x="4633573" y="1604741"/>
                    <a:pt x="4607379" y="1593490"/>
                    <a:pt x="4588669" y="1578490"/>
                  </a:cubicBezTo>
                  <a:cubicBezTo>
                    <a:pt x="4543765" y="1544738"/>
                    <a:pt x="4498862" y="1514736"/>
                    <a:pt x="4450216" y="1488485"/>
                  </a:cubicBezTo>
                  <a:cubicBezTo>
                    <a:pt x="4435249" y="1479110"/>
                    <a:pt x="4424958" y="1475359"/>
                    <a:pt x="4416071" y="1477703"/>
                  </a:cubicBezTo>
                  <a:close/>
                  <a:moveTo>
                    <a:pt x="3631579" y="0"/>
                  </a:moveTo>
                  <a:cubicBezTo>
                    <a:pt x="3642845" y="0"/>
                    <a:pt x="3654112" y="1877"/>
                    <a:pt x="3665378" y="5632"/>
                  </a:cubicBezTo>
                  <a:cubicBezTo>
                    <a:pt x="3710444" y="5632"/>
                    <a:pt x="3755510" y="20653"/>
                    <a:pt x="3793065" y="46939"/>
                  </a:cubicBezTo>
                  <a:cubicBezTo>
                    <a:pt x="3800576" y="54449"/>
                    <a:pt x="3830621" y="58204"/>
                    <a:pt x="3853154" y="58204"/>
                  </a:cubicBezTo>
                  <a:cubicBezTo>
                    <a:pt x="3864420" y="61960"/>
                    <a:pt x="3868176" y="65715"/>
                    <a:pt x="3871931" y="69470"/>
                  </a:cubicBezTo>
                  <a:cubicBezTo>
                    <a:pt x="3886953" y="76980"/>
                    <a:pt x="3894464" y="95756"/>
                    <a:pt x="3916997" y="88246"/>
                  </a:cubicBezTo>
                  <a:cubicBezTo>
                    <a:pt x="3924508" y="88246"/>
                    <a:pt x="3916997" y="103266"/>
                    <a:pt x="3924508" y="107022"/>
                  </a:cubicBezTo>
                  <a:cubicBezTo>
                    <a:pt x="3932019" y="99511"/>
                    <a:pt x="3939530" y="95756"/>
                    <a:pt x="3943286" y="88246"/>
                  </a:cubicBezTo>
                  <a:cubicBezTo>
                    <a:pt x="3947041" y="92001"/>
                    <a:pt x="3947041" y="92001"/>
                    <a:pt x="3950797" y="95756"/>
                  </a:cubicBezTo>
                  <a:cubicBezTo>
                    <a:pt x="3950797" y="103266"/>
                    <a:pt x="3943286" y="114532"/>
                    <a:pt x="3954552" y="114532"/>
                  </a:cubicBezTo>
                  <a:cubicBezTo>
                    <a:pt x="3965819" y="118287"/>
                    <a:pt x="3977085" y="114532"/>
                    <a:pt x="3984596" y="103266"/>
                  </a:cubicBezTo>
                  <a:cubicBezTo>
                    <a:pt x="3988352" y="95756"/>
                    <a:pt x="3984596" y="92001"/>
                    <a:pt x="3977085" y="84491"/>
                  </a:cubicBezTo>
                  <a:cubicBezTo>
                    <a:pt x="3969574" y="80735"/>
                    <a:pt x="3973330" y="73225"/>
                    <a:pt x="3973330" y="61960"/>
                  </a:cubicBezTo>
                  <a:cubicBezTo>
                    <a:pt x="3973330" y="54449"/>
                    <a:pt x="3965819" y="46939"/>
                    <a:pt x="3962063" y="39429"/>
                  </a:cubicBezTo>
                  <a:cubicBezTo>
                    <a:pt x="3958308" y="31918"/>
                    <a:pt x="3977085" y="5632"/>
                    <a:pt x="3984596" y="5632"/>
                  </a:cubicBezTo>
                  <a:cubicBezTo>
                    <a:pt x="3995863" y="5632"/>
                    <a:pt x="3999618" y="13143"/>
                    <a:pt x="4003374" y="16898"/>
                  </a:cubicBezTo>
                  <a:cubicBezTo>
                    <a:pt x="4007129" y="35674"/>
                    <a:pt x="4010885" y="35674"/>
                    <a:pt x="4025907" y="24408"/>
                  </a:cubicBezTo>
                  <a:cubicBezTo>
                    <a:pt x="4048440" y="5632"/>
                    <a:pt x="4063462" y="9388"/>
                    <a:pt x="4082240" y="31918"/>
                  </a:cubicBezTo>
                  <a:cubicBezTo>
                    <a:pt x="4093506" y="46939"/>
                    <a:pt x="4089751" y="69470"/>
                    <a:pt x="4104773" y="84491"/>
                  </a:cubicBezTo>
                  <a:cubicBezTo>
                    <a:pt x="4112284" y="137063"/>
                    <a:pt x="4131061" y="185880"/>
                    <a:pt x="4123550" y="242207"/>
                  </a:cubicBezTo>
                  <a:cubicBezTo>
                    <a:pt x="4119795" y="264738"/>
                    <a:pt x="4112284" y="283514"/>
                    <a:pt x="4108528" y="306045"/>
                  </a:cubicBezTo>
                  <a:cubicBezTo>
                    <a:pt x="4112284" y="309800"/>
                    <a:pt x="4123550" y="309800"/>
                    <a:pt x="4127306" y="309800"/>
                  </a:cubicBezTo>
                  <a:cubicBezTo>
                    <a:pt x="4138572" y="309800"/>
                    <a:pt x="4138572" y="309800"/>
                    <a:pt x="4153594" y="332331"/>
                  </a:cubicBezTo>
                  <a:cubicBezTo>
                    <a:pt x="4157350" y="343596"/>
                    <a:pt x="4168616" y="332331"/>
                    <a:pt x="4179883" y="339841"/>
                  </a:cubicBezTo>
                  <a:cubicBezTo>
                    <a:pt x="4172372" y="351106"/>
                    <a:pt x="4164861" y="358617"/>
                    <a:pt x="4161105" y="369882"/>
                  </a:cubicBezTo>
                  <a:cubicBezTo>
                    <a:pt x="4161105" y="377393"/>
                    <a:pt x="4153594" y="388658"/>
                    <a:pt x="4172372" y="392413"/>
                  </a:cubicBezTo>
                  <a:cubicBezTo>
                    <a:pt x="4183638" y="392413"/>
                    <a:pt x="4179883" y="399923"/>
                    <a:pt x="4176127" y="407434"/>
                  </a:cubicBezTo>
                  <a:cubicBezTo>
                    <a:pt x="4161105" y="433720"/>
                    <a:pt x="4168616" y="463761"/>
                    <a:pt x="4179883" y="490047"/>
                  </a:cubicBezTo>
                  <a:cubicBezTo>
                    <a:pt x="4179883" y="493802"/>
                    <a:pt x="4191149" y="493802"/>
                    <a:pt x="4183638" y="501313"/>
                  </a:cubicBezTo>
                  <a:cubicBezTo>
                    <a:pt x="4179883" y="505068"/>
                    <a:pt x="4172372" y="505068"/>
                    <a:pt x="4164861" y="501313"/>
                  </a:cubicBezTo>
                  <a:cubicBezTo>
                    <a:pt x="4161105" y="501313"/>
                    <a:pt x="4157350" y="493802"/>
                    <a:pt x="4153594" y="490047"/>
                  </a:cubicBezTo>
                  <a:cubicBezTo>
                    <a:pt x="4142328" y="478782"/>
                    <a:pt x="4131061" y="482537"/>
                    <a:pt x="4119795" y="486292"/>
                  </a:cubicBezTo>
                  <a:cubicBezTo>
                    <a:pt x="4112284" y="486292"/>
                    <a:pt x="4097262" y="497557"/>
                    <a:pt x="4108528" y="508823"/>
                  </a:cubicBezTo>
                  <a:cubicBezTo>
                    <a:pt x="4119795" y="520088"/>
                    <a:pt x="4112284" y="531354"/>
                    <a:pt x="4116039" y="546374"/>
                  </a:cubicBezTo>
                  <a:cubicBezTo>
                    <a:pt x="4089751" y="546374"/>
                    <a:pt x="4063462" y="546374"/>
                    <a:pt x="4037174" y="546374"/>
                  </a:cubicBezTo>
                  <a:cubicBezTo>
                    <a:pt x="4018396" y="550130"/>
                    <a:pt x="3995863" y="565150"/>
                    <a:pt x="3977085" y="576416"/>
                  </a:cubicBezTo>
                  <a:cubicBezTo>
                    <a:pt x="3947041" y="595191"/>
                    <a:pt x="3932019" y="625233"/>
                    <a:pt x="3913242" y="651519"/>
                  </a:cubicBezTo>
                  <a:cubicBezTo>
                    <a:pt x="3901975" y="666539"/>
                    <a:pt x="3901975" y="689070"/>
                    <a:pt x="3886953" y="700336"/>
                  </a:cubicBezTo>
                  <a:cubicBezTo>
                    <a:pt x="3875687" y="707846"/>
                    <a:pt x="3894464" y="741642"/>
                    <a:pt x="3905731" y="741642"/>
                  </a:cubicBezTo>
                  <a:cubicBezTo>
                    <a:pt x="3947041" y="734132"/>
                    <a:pt x="3962063" y="764173"/>
                    <a:pt x="3977085" y="794215"/>
                  </a:cubicBezTo>
                  <a:cubicBezTo>
                    <a:pt x="3980841" y="801725"/>
                    <a:pt x="3984596" y="812990"/>
                    <a:pt x="3984596" y="824256"/>
                  </a:cubicBezTo>
                  <a:cubicBezTo>
                    <a:pt x="3984596" y="839276"/>
                    <a:pt x="3988352" y="843032"/>
                    <a:pt x="4003374" y="843032"/>
                  </a:cubicBezTo>
                  <a:cubicBezTo>
                    <a:pt x="4018396" y="846787"/>
                    <a:pt x="4029663" y="865562"/>
                    <a:pt x="4048440" y="865562"/>
                  </a:cubicBezTo>
                  <a:cubicBezTo>
                    <a:pt x="4067218" y="884338"/>
                    <a:pt x="4093506" y="884338"/>
                    <a:pt x="4116039" y="891849"/>
                  </a:cubicBezTo>
                  <a:cubicBezTo>
                    <a:pt x="4134817" y="903114"/>
                    <a:pt x="4161105" y="906869"/>
                    <a:pt x="4183638" y="906869"/>
                  </a:cubicBezTo>
                  <a:cubicBezTo>
                    <a:pt x="4224949" y="910624"/>
                    <a:pt x="4270015" y="921890"/>
                    <a:pt x="4307570" y="940666"/>
                  </a:cubicBezTo>
                  <a:cubicBezTo>
                    <a:pt x="4367659" y="966952"/>
                    <a:pt x="4423991" y="1004503"/>
                    <a:pt x="4476568" y="1042055"/>
                  </a:cubicBezTo>
                  <a:cubicBezTo>
                    <a:pt x="4532901" y="1083361"/>
                    <a:pt x="4574212" y="1135933"/>
                    <a:pt x="4615522" y="1192261"/>
                  </a:cubicBezTo>
                  <a:cubicBezTo>
                    <a:pt x="4649322" y="1229812"/>
                    <a:pt x="4675610" y="1271119"/>
                    <a:pt x="4716921" y="1301160"/>
                  </a:cubicBezTo>
                  <a:cubicBezTo>
                    <a:pt x="4777009" y="1342467"/>
                    <a:pt x="4825831" y="1398794"/>
                    <a:pt x="4893430" y="1432591"/>
                  </a:cubicBezTo>
                  <a:cubicBezTo>
                    <a:pt x="4900941" y="1436346"/>
                    <a:pt x="4908452" y="1447611"/>
                    <a:pt x="4915963" y="1455121"/>
                  </a:cubicBezTo>
                  <a:cubicBezTo>
                    <a:pt x="4957274" y="1503938"/>
                    <a:pt x="4998584" y="1552755"/>
                    <a:pt x="5024873" y="1609083"/>
                  </a:cubicBezTo>
                  <a:cubicBezTo>
                    <a:pt x="5028628" y="1616593"/>
                    <a:pt x="5032384" y="1627858"/>
                    <a:pt x="5036139" y="1627858"/>
                  </a:cubicBezTo>
                  <a:cubicBezTo>
                    <a:pt x="5066183" y="1650389"/>
                    <a:pt x="5062428" y="1680431"/>
                    <a:pt x="5062428" y="1710472"/>
                  </a:cubicBezTo>
                  <a:cubicBezTo>
                    <a:pt x="5062428" y="1717982"/>
                    <a:pt x="5062428" y="1725492"/>
                    <a:pt x="5062428" y="1733003"/>
                  </a:cubicBezTo>
                  <a:cubicBezTo>
                    <a:pt x="5062428" y="1781820"/>
                    <a:pt x="5039895" y="1819371"/>
                    <a:pt x="4991073" y="1826882"/>
                  </a:cubicBezTo>
                  <a:cubicBezTo>
                    <a:pt x="4961029" y="1830637"/>
                    <a:pt x="4930985" y="1841902"/>
                    <a:pt x="4900941" y="1845657"/>
                  </a:cubicBezTo>
                  <a:cubicBezTo>
                    <a:pt x="4870897" y="1853168"/>
                    <a:pt x="4837097" y="1856923"/>
                    <a:pt x="4807053" y="1871943"/>
                  </a:cubicBezTo>
                  <a:cubicBezTo>
                    <a:pt x="4792031" y="1879454"/>
                    <a:pt x="4765743" y="1868188"/>
                    <a:pt x="4746965" y="1883209"/>
                  </a:cubicBezTo>
                  <a:cubicBezTo>
                    <a:pt x="4716921" y="1875699"/>
                    <a:pt x="4683121" y="1898230"/>
                    <a:pt x="4649322" y="1890719"/>
                  </a:cubicBezTo>
                  <a:cubicBezTo>
                    <a:pt x="4634300" y="1886964"/>
                    <a:pt x="4623033" y="1901985"/>
                    <a:pt x="4608011" y="1901985"/>
                  </a:cubicBezTo>
                  <a:cubicBezTo>
                    <a:pt x="4596745" y="1901985"/>
                    <a:pt x="4581723" y="1894474"/>
                    <a:pt x="4570456" y="1909495"/>
                  </a:cubicBezTo>
                  <a:cubicBezTo>
                    <a:pt x="4570456" y="1909495"/>
                    <a:pt x="4562945" y="1909495"/>
                    <a:pt x="4559190" y="1909495"/>
                  </a:cubicBezTo>
                  <a:cubicBezTo>
                    <a:pt x="4499101" y="1905740"/>
                    <a:pt x="4442769" y="1928271"/>
                    <a:pt x="4386436" y="1917005"/>
                  </a:cubicBezTo>
                  <a:cubicBezTo>
                    <a:pt x="4371414" y="1950802"/>
                    <a:pt x="4386436" y="1984598"/>
                    <a:pt x="4393947" y="2014639"/>
                  </a:cubicBezTo>
                  <a:cubicBezTo>
                    <a:pt x="4397703" y="2037170"/>
                    <a:pt x="4401458" y="2059701"/>
                    <a:pt x="4408969" y="2082232"/>
                  </a:cubicBezTo>
                  <a:cubicBezTo>
                    <a:pt x="4420236" y="2119783"/>
                    <a:pt x="4427747" y="2164845"/>
                    <a:pt x="4442769" y="2206152"/>
                  </a:cubicBezTo>
                  <a:cubicBezTo>
                    <a:pt x="4454035" y="2247459"/>
                    <a:pt x="4465302" y="2292520"/>
                    <a:pt x="4484079" y="2333827"/>
                  </a:cubicBezTo>
                  <a:cubicBezTo>
                    <a:pt x="4491590" y="2356358"/>
                    <a:pt x="4499101" y="2378889"/>
                    <a:pt x="4506612" y="2397665"/>
                  </a:cubicBezTo>
                  <a:cubicBezTo>
                    <a:pt x="4525390" y="2438972"/>
                    <a:pt x="4544168" y="2476523"/>
                    <a:pt x="4559190" y="2514075"/>
                  </a:cubicBezTo>
                  <a:cubicBezTo>
                    <a:pt x="4577967" y="2559136"/>
                    <a:pt x="4596745" y="2604198"/>
                    <a:pt x="4611767" y="2649260"/>
                  </a:cubicBezTo>
                  <a:cubicBezTo>
                    <a:pt x="4615522" y="2668036"/>
                    <a:pt x="4615522" y="2686812"/>
                    <a:pt x="4619278" y="2705587"/>
                  </a:cubicBezTo>
                  <a:cubicBezTo>
                    <a:pt x="4623033" y="2720608"/>
                    <a:pt x="4638055" y="2728118"/>
                    <a:pt x="4641811" y="2743139"/>
                  </a:cubicBezTo>
                  <a:cubicBezTo>
                    <a:pt x="4645566" y="2773180"/>
                    <a:pt x="4649322" y="2803221"/>
                    <a:pt x="4660588" y="2833262"/>
                  </a:cubicBezTo>
                  <a:cubicBezTo>
                    <a:pt x="4671855" y="2867059"/>
                    <a:pt x="4664344" y="2904610"/>
                    <a:pt x="4675610" y="2942162"/>
                  </a:cubicBezTo>
                  <a:cubicBezTo>
                    <a:pt x="4686877" y="2975958"/>
                    <a:pt x="4698143" y="3013510"/>
                    <a:pt x="4705654" y="3051061"/>
                  </a:cubicBezTo>
                  <a:cubicBezTo>
                    <a:pt x="4713166" y="3084858"/>
                    <a:pt x="4720677" y="3114899"/>
                    <a:pt x="4731943" y="3148695"/>
                  </a:cubicBezTo>
                  <a:cubicBezTo>
                    <a:pt x="4739454" y="3171226"/>
                    <a:pt x="4739454" y="3201267"/>
                    <a:pt x="4746965" y="3227554"/>
                  </a:cubicBezTo>
                  <a:cubicBezTo>
                    <a:pt x="4758232" y="3253840"/>
                    <a:pt x="4758232" y="3280126"/>
                    <a:pt x="4765743" y="3306412"/>
                  </a:cubicBezTo>
                  <a:cubicBezTo>
                    <a:pt x="4773254" y="3321432"/>
                    <a:pt x="4761987" y="3336453"/>
                    <a:pt x="4743210" y="3336453"/>
                  </a:cubicBezTo>
                  <a:cubicBezTo>
                    <a:pt x="4705654" y="3336453"/>
                    <a:pt x="4671855" y="3351474"/>
                    <a:pt x="4638055" y="3343963"/>
                  </a:cubicBezTo>
                  <a:cubicBezTo>
                    <a:pt x="4611767" y="3362739"/>
                    <a:pt x="4581723" y="3351474"/>
                    <a:pt x="4551679" y="3355229"/>
                  </a:cubicBezTo>
                  <a:cubicBezTo>
                    <a:pt x="4544168" y="3355229"/>
                    <a:pt x="4472813" y="3358984"/>
                    <a:pt x="4469057" y="3362739"/>
                  </a:cubicBezTo>
                  <a:cubicBezTo>
                    <a:pt x="4461546" y="3374004"/>
                    <a:pt x="4450280" y="3377760"/>
                    <a:pt x="4446524" y="3392780"/>
                  </a:cubicBezTo>
                  <a:cubicBezTo>
                    <a:pt x="4439013" y="3434087"/>
                    <a:pt x="4412725" y="3471638"/>
                    <a:pt x="4405214" y="3512945"/>
                  </a:cubicBezTo>
                  <a:cubicBezTo>
                    <a:pt x="4390192" y="3576783"/>
                    <a:pt x="4363903" y="3636865"/>
                    <a:pt x="4345126" y="3700703"/>
                  </a:cubicBezTo>
                  <a:cubicBezTo>
                    <a:pt x="4333859" y="3742009"/>
                    <a:pt x="4315081" y="3779561"/>
                    <a:pt x="4318837" y="3824623"/>
                  </a:cubicBezTo>
                  <a:cubicBezTo>
                    <a:pt x="4303815" y="3835888"/>
                    <a:pt x="4307570" y="3850909"/>
                    <a:pt x="4307570" y="3862174"/>
                  </a:cubicBezTo>
                  <a:cubicBezTo>
                    <a:pt x="4307570" y="3880950"/>
                    <a:pt x="4307570" y="3899726"/>
                    <a:pt x="4315081" y="3918502"/>
                  </a:cubicBezTo>
                  <a:cubicBezTo>
                    <a:pt x="4330103" y="3952298"/>
                    <a:pt x="4333859" y="3989850"/>
                    <a:pt x="4345126" y="4023646"/>
                  </a:cubicBezTo>
                  <a:cubicBezTo>
                    <a:pt x="4352637" y="4057442"/>
                    <a:pt x="4375170" y="4087484"/>
                    <a:pt x="4371414" y="4121280"/>
                  </a:cubicBezTo>
                  <a:cubicBezTo>
                    <a:pt x="4393947" y="4166342"/>
                    <a:pt x="4405214" y="4218914"/>
                    <a:pt x="4450280" y="4256466"/>
                  </a:cubicBezTo>
                  <a:cubicBezTo>
                    <a:pt x="4472813" y="4275241"/>
                    <a:pt x="4499101" y="4290262"/>
                    <a:pt x="4532901" y="4294017"/>
                  </a:cubicBezTo>
                  <a:cubicBezTo>
                    <a:pt x="4559190" y="4294017"/>
                    <a:pt x="4585478" y="4305283"/>
                    <a:pt x="4611767" y="4312793"/>
                  </a:cubicBezTo>
                  <a:cubicBezTo>
                    <a:pt x="4641811" y="4320303"/>
                    <a:pt x="4675610" y="4327813"/>
                    <a:pt x="4705654" y="4339079"/>
                  </a:cubicBezTo>
                  <a:cubicBezTo>
                    <a:pt x="4761987" y="4357855"/>
                    <a:pt x="4814564" y="4384141"/>
                    <a:pt x="4863386" y="4414182"/>
                  </a:cubicBezTo>
                  <a:cubicBezTo>
                    <a:pt x="4870897" y="4417937"/>
                    <a:pt x="4878408" y="4425447"/>
                    <a:pt x="4885919" y="4432958"/>
                  </a:cubicBezTo>
                  <a:cubicBezTo>
                    <a:pt x="4919719" y="4466754"/>
                    <a:pt x="4949763" y="4496795"/>
                    <a:pt x="4979807" y="4526837"/>
                  </a:cubicBezTo>
                  <a:cubicBezTo>
                    <a:pt x="5017362" y="4564388"/>
                    <a:pt x="5058672" y="4594429"/>
                    <a:pt x="5103739" y="4624470"/>
                  </a:cubicBezTo>
                  <a:cubicBezTo>
                    <a:pt x="5133783" y="4647001"/>
                    <a:pt x="5163827" y="4669532"/>
                    <a:pt x="5193871" y="4695818"/>
                  </a:cubicBezTo>
                  <a:cubicBezTo>
                    <a:pt x="5238937" y="4729615"/>
                    <a:pt x="5284003" y="4763411"/>
                    <a:pt x="5329069" y="4793452"/>
                  </a:cubicBezTo>
                  <a:cubicBezTo>
                    <a:pt x="5332825" y="4797208"/>
                    <a:pt x="5336580" y="4800963"/>
                    <a:pt x="5336580" y="4797208"/>
                  </a:cubicBezTo>
                  <a:cubicBezTo>
                    <a:pt x="5359113" y="4782187"/>
                    <a:pt x="5374135" y="4800963"/>
                    <a:pt x="5392913" y="4808473"/>
                  </a:cubicBezTo>
                  <a:cubicBezTo>
                    <a:pt x="5400424" y="4812228"/>
                    <a:pt x="5407935" y="4808473"/>
                    <a:pt x="5415446" y="4800963"/>
                  </a:cubicBezTo>
                  <a:cubicBezTo>
                    <a:pt x="5430468" y="4789697"/>
                    <a:pt x="5449246" y="4789697"/>
                    <a:pt x="5468023" y="4789697"/>
                  </a:cubicBezTo>
                  <a:cubicBezTo>
                    <a:pt x="5498067" y="4789697"/>
                    <a:pt x="5531867" y="4793452"/>
                    <a:pt x="5561911" y="4782187"/>
                  </a:cubicBezTo>
                  <a:cubicBezTo>
                    <a:pt x="5569422" y="4778432"/>
                    <a:pt x="5580688" y="4778432"/>
                    <a:pt x="5580688" y="4782187"/>
                  </a:cubicBezTo>
                  <a:cubicBezTo>
                    <a:pt x="5591955" y="4793452"/>
                    <a:pt x="5599466" y="4789697"/>
                    <a:pt x="5610732" y="4782187"/>
                  </a:cubicBezTo>
                  <a:cubicBezTo>
                    <a:pt x="5614488" y="4778432"/>
                    <a:pt x="5618243" y="4782187"/>
                    <a:pt x="5621999" y="4778432"/>
                  </a:cubicBezTo>
                  <a:cubicBezTo>
                    <a:pt x="5637021" y="4774677"/>
                    <a:pt x="5648288" y="4797208"/>
                    <a:pt x="5663310" y="4789697"/>
                  </a:cubicBezTo>
                  <a:cubicBezTo>
                    <a:pt x="5674576" y="4778432"/>
                    <a:pt x="5689598" y="4778432"/>
                    <a:pt x="5704620" y="4782187"/>
                  </a:cubicBezTo>
                  <a:cubicBezTo>
                    <a:pt x="5723398" y="4782187"/>
                    <a:pt x="5757197" y="4804718"/>
                    <a:pt x="5760953" y="4823494"/>
                  </a:cubicBezTo>
                  <a:cubicBezTo>
                    <a:pt x="5764708" y="4831004"/>
                    <a:pt x="5764708" y="4838514"/>
                    <a:pt x="5757197" y="4846025"/>
                  </a:cubicBezTo>
                  <a:cubicBezTo>
                    <a:pt x="5749686" y="4849780"/>
                    <a:pt x="5749686" y="4857290"/>
                    <a:pt x="5757197" y="4861045"/>
                  </a:cubicBezTo>
                  <a:cubicBezTo>
                    <a:pt x="5775975" y="4872311"/>
                    <a:pt x="5772219" y="4891086"/>
                    <a:pt x="5772219" y="4909862"/>
                  </a:cubicBezTo>
                  <a:cubicBezTo>
                    <a:pt x="5772219" y="4939903"/>
                    <a:pt x="5768464" y="4969945"/>
                    <a:pt x="5772219" y="5003741"/>
                  </a:cubicBezTo>
                  <a:cubicBezTo>
                    <a:pt x="5772219" y="5030027"/>
                    <a:pt x="5757197" y="5056313"/>
                    <a:pt x="5760953" y="5086354"/>
                  </a:cubicBezTo>
                  <a:cubicBezTo>
                    <a:pt x="5760953" y="5101375"/>
                    <a:pt x="5745931" y="5116396"/>
                    <a:pt x="5738420" y="5131416"/>
                  </a:cubicBezTo>
                  <a:cubicBezTo>
                    <a:pt x="5730909" y="5138926"/>
                    <a:pt x="5727153" y="5146437"/>
                    <a:pt x="5723398" y="5157702"/>
                  </a:cubicBezTo>
                  <a:cubicBezTo>
                    <a:pt x="5712131" y="5172723"/>
                    <a:pt x="5697109" y="5191499"/>
                    <a:pt x="5708376" y="5210274"/>
                  </a:cubicBezTo>
                  <a:cubicBezTo>
                    <a:pt x="5719642" y="5225295"/>
                    <a:pt x="5704620" y="5247826"/>
                    <a:pt x="5727153" y="5255336"/>
                  </a:cubicBezTo>
                  <a:cubicBezTo>
                    <a:pt x="5730909" y="5259091"/>
                    <a:pt x="5734664" y="5262846"/>
                    <a:pt x="5734664" y="5266602"/>
                  </a:cubicBezTo>
                  <a:cubicBezTo>
                    <a:pt x="5734664" y="5300398"/>
                    <a:pt x="5749686" y="5334194"/>
                    <a:pt x="5742175" y="5367991"/>
                  </a:cubicBezTo>
                  <a:cubicBezTo>
                    <a:pt x="5742175" y="5375501"/>
                    <a:pt x="5745931" y="5383011"/>
                    <a:pt x="5742175" y="5383011"/>
                  </a:cubicBezTo>
                  <a:cubicBezTo>
                    <a:pt x="5715887" y="5394277"/>
                    <a:pt x="5738420" y="5416808"/>
                    <a:pt x="5734664" y="5431828"/>
                  </a:cubicBezTo>
                  <a:cubicBezTo>
                    <a:pt x="5723398" y="5461870"/>
                    <a:pt x="5734664" y="5491911"/>
                    <a:pt x="5712131" y="5518197"/>
                  </a:cubicBezTo>
                  <a:cubicBezTo>
                    <a:pt x="5700865" y="5529462"/>
                    <a:pt x="5700865" y="5551993"/>
                    <a:pt x="5697109" y="5567014"/>
                  </a:cubicBezTo>
                  <a:cubicBezTo>
                    <a:pt x="5697109" y="5582034"/>
                    <a:pt x="5689598" y="5597055"/>
                    <a:pt x="5682087" y="5608321"/>
                  </a:cubicBezTo>
                  <a:cubicBezTo>
                    <a:pt x="5674576" y="5619586"/>
                    <a:pt x="5667065" y="5630851"/>
                    <a:pt x="5659554" y="5645872"/>
                  </a:cubicBezTo>
                  <a:cubicBezTo>
                    <a:pt x="5644532" y="5675913"/>
                    <a:pt x="5614488" y="5690934"/>
                    <a:pt x="5588199" y="5709710"/>
                  </a:cubicBezTo>
                  <a:cubicBezTo>
                    <a:pt x="5573177" y="5720975"/>
                    <a:pt x="5550644" y="5720975"/>
                    <a:pt x="5531867" y="5717220"/>
                  </a:cubicBezTo>
                  <a:cubicBezTo>
                    <a:pt x="5498067" y="5713465"/>
                    <a:pt x="5464268" y="5702199"/>
                    <a:pt x="5441734" y="5672158"/>
                  </a:cubicBezTo>
                  <a:cubicBezTo>
                    <a:pt x="5426712" y="5649627"/>
                    <a:pt x="5426712" y="5623341"/>
                    <a:pt x="5434223" y="5600810"/>
                  </a:cubicBezTo>
                  <a:cubicBezTo>
                    <a:pt x="5441734" y="5574524"/>
                    <a:pt x="5453001" y="5551993"/>
                    <a:pt x="5460512" y="5529462"/>
                  </a:cubicBezTo>
                  <a:cubicBezTo>
                    <a:pt x="5468023" y="5506931"/>
                    <a:pt x="5468023" y="5491911"/>
                    <a:pt x="5460512" y="5473135"/>
                  </a:cubicBezTo>
                  <a:cubicBezTo>
                    <a:pt x="5441734" y="5443094"/>
                    <a:pt x="5430468" y="5409297"/>
                    <a:pt x="5422957" y="5375501"/>
                  </a:cubicBezTo>
                  <a:cubicBezTo>
                    <a:pt x="5415446" y="5352970"/>
                    <a:pt x="5404179" y="5337950"/>
                    <a:pt x="5389157" y="5322929"/>
                  </a:cubicBezTo>
                  <a:cubicBezTo>
                    <a:pt x="5381646" y="5311663"/>
                    <a:pt x="5377891" y="5319174"/>
                    <a:pt x="5370380" y="5322929"/>
                  </a:cubicBezTo>
                  <a:cubicBezTo>
                    <a:pt x="5359113" y="5326684"/>
                    <a:pt x="5347847" y="5322929"/>
                    <a:pt x="5340336" y="5311663"/>
                  </a:cubicBezTo>
                  <a:cubicBezTo>
                    <a:pt x="5332825" y="5296643"/>
                    <a:pt x="5317803" y="5277867"/>
                    <a:pt x="5310292" y="5259091"/>
                  </a:cubicBezTo>
                  <a:cubicBezTo>
                    <a:pt x="5306536" y="5247826"/>
                    <a:pt x="5302781" y="5247826"/>
                    <a:pt x="5295270" y="5251581"/>
                  </a:cubicBezTo>
                  <a:cubicBezTo>
                    <a:pt x="5280248" y="5262846"/>
                    <a:pt x="5268981" y="5262846"/>
                    <a:pt x="5257714" y="5255336"/>
                  </a:cubicBezTo>
                  <a:cubicBezTo>
                    <a:pt x="5242692" y="5247826"/>
                    <a:pt x="5223915" y="5244071"/>
                    <a:pt x="5227670" y="5225295"/>
                  </a:cubicBezTo>
                  <a:cubicBezTo>
                    <a:pt x="5231426" y="5206519"/>
                    <a:pt x="5242692" y="5199009"/>
                    <a:pt x="5261470" y="5195254"/>
                  </a:cubicBezTo>
                  <a:cubicBezTo>
                    <a:pt x="5265226" y="5191499"/>
                    <a:pt x="5276492" y="5199009"/>
                    <a:pt x="5268981" y="5183988"/>
                  </a:cubicBezTo>
                  <a:cubicBezTo>
                    <a:pt x="5257714" y="5161457"/>
                    <a:pt x="5242692" y="5138926"/>
                    <a:pt x="5272737" y="5116396"/>
                  </a:cubicBezTo>
                  <a:cubicBezTo>
                    <a:pt x="5276492" y="5112640"/>
                    <a:pt x="5276492" y="5101375"/>
                    <a:pt x="5268981" y="5093865"/>
                  </a:cubicBezTo>
                  <a:cubicBezTo>
                    <a:pt x="5257714" y="5082599"/>
                    <a:pt x="5250203" y="5071334"/>
                    <a:pt x="5235181" y="5060068"/>
                  </a:cubicBezTo>
                  <a:cubicBezTo>
                    <a:pt x="5182604" y="5026272"/>
                    <a:pt x="5133783" y="4984965"/>
                    <a:pt x="5081206" y="4951169"/>
                  </a:cubicBezTo>
                  <a:cubicBezTo>
                    <a:pt x="5032384" y="4917372"/>
                    <a:pt x="4979807" y="4891086"/>
                    <a:pt x="4923474" y="4872311"/>
                  </a:cubicBezTo>
                  <a:cubicBezTo>
                    <a:pt x="4889674" y="4861045"/>
                    <a:pt x="4855875" y="4842269"/>
                    <a:pt x="4822075" y="4831004"/>
                  </a:cubicBezTo>
                  <a:cubicBezTo>
                    <a:pt x="4799542" y="4819738"/>
                    <a:pt x="4777009" y="4812228"/>
                    <a:pt x="4754476" y="4804718"/>
                  </a:cubicBezTo>
                  <a:cubicBezTo>
                    <a:pt x="4731943" y="4800963"/>
                    <a:pt x="4713166" y="4785942"/>
                    <a:pt x="4690632" y="4778432"/>
                  </a:cubicBezTo>
                  <a:cubicBezTo>
                    <a:pt x="4660588" y="4770921"/>
                    <a:pt x="4634300" y="4748391"/>
                    <a:pt x="4604256" y="4733370"/>
                  </a:cubicBezTo>
                  <a:cubicBezTo>
                    <a:pt x="4592989" y="4725860"/>
                    <a:pt x="4577967" y="4722104"/>
                    <a:pt x="4566701" y="4733370"/>
                  </a:cubicBezTo>
                  <a:cubicBezTo>
                    <a:pt x="4551679" y="4744635"/>
                    <a:pt x="4536657" y="4748391"/>
                    <a:pt x="4521634" y="4733370"/>
                  </a:cubicBezTo>
                  <a:cubicBezTo>
                    <a:pt x="4454035" y="4718349"/>
                    <a:pt x="4386436" y="4688308"/>
                    <a:pt x="4318837" y="4669532"/>
                  </a:cubicBezTo>
                  <a:cubicBezTo>
                    <a:pt x="4300059" y="4662022"/>
                    <a:pt x="4281282" y="4654512"/>
                    <a:pt x="4258749" y="4647001"/>
                  </a:cubicBezTo>
                  <a:cubicBezTo>
                    <a:pt x="4232460" y="4635736"/>
                    <a:pt x="4209927" y="4616960"/>
                    <a:pt x="4176127" y="4613205"/>
                  </a:cubicBezTo>
                  <a:cubicBezTo>
                    <a:pt x="4149839" y="4613205"/>
                    <a:pt x="4142328" y="4583164"/>
                    <a:pt x="4119795" y="4575654"/>
                  </a:cubicBezTo>
                  <a:cubicBezTo>
                    <a:pt x="4093506" y="4549367"/>
                    <a:pt x="4063462" y="4526837"/>
                    <a:pt x="4048440" y="4489285"/>
                  </a:cubicBezTo>
                  <a:cubicBezTo>
                    <a:pt x="4033418" y="4451733"/>
                    <a:pt x="4010885" y="4417937"/>
                    <a:pt x="3995863" y="4380386"/>
                  </a:cubicBezTo>
                  <a:cubicBezTo>
                    <a:pt x="3988352" y="4365365"/>
                    <a:pt x="3977085" y="4350344"/>
                    <a:pt x="3969574" y="4335324"/>
                  </a:cubicBezTo>
                  <a:cubicBezTo>
                    <a:pt x="3947041" y="4294017"/>
                    <a:pt x="3932019" y="4248955"/>
                    <a:pt x="3909486" y="4207649"/>
                  </a:cubicBezTo>
                  <a:cubicBezTo>
                    <a:pt x="3883198" y="4147566"/>
                    <a:pt x="3856909" y="4087484"/>
                    <a:pt x="3815598" y="4034911"/>
                  </a:cubicBezTo>
                  <a:cubicBezTo>
                    <a:pt x="3774288" y="4076218"/>
                    <a:pt x="3744244" y="4125035"/>
                    <a:pt x="3710444" y="4170097"/>
                  </a:cubicBezTo>
                  <a:cubicBezTo>
                    <a:pt x="3691667" y="4196383"/>
                    <a:pt x="3672889" y="4222669"/>
                    <a:pt x="3657867" y="4256466"/>
                  </a:cubicBezTo>
                  <a:cubicBezTo>
                    <a:pt x="3650356" y="4278996"/>
                    <a:pt x="3642845" y="4305283"/>
                    <a:pt x="3635334" y="4331569"/>
                  </a:cubicBezTo>
                  <a:cubicBezTo>
                    <a:pt x="3627823" y="4365365"/>
                    <a:pt x="3631578" y="4399161"/>
                    <a:pt x="3627823" y="4432958"/>
                  </a:cubicBezTo>
                  <a:cubicBezTo>
                    <a:pt x="3624067" y="4459244"/>
                    <a:pt x="3639089" y="4478020"/>
                    <a:pt x="3639089" y="4500550"/>
                  </a:cubicBezTo>
                  <a:cubicBezTo>
                    <a:pt x="3635334" y="4523081"/>
                    <a:pt x="3627823" y="4545612"/>
                    <a:pt x="3646601" y="4564388"/>
                  </a:cubicBezTo>
                  <a:cubicBezTo>
                    <a:pt x="3650356" y="4571898"/>
                    <a:pt x="3646601" y="4583164"/>
                    <a:pt x="3646601" y="4594429"/>
                  </a:cubicBezTo>
                  <a:cubicBezTo>
                    <a:pt x="3646601" y="4673287"/>
                    <a:pt x="3646601" y="4755901"/>
                    <a:pt x="3646601" y="4834759"/>
                  </a:cubicBezTo>
                  <a:cubicBezTo>
                    <a:pt x="3646601" y="4868555"/>
                    <a:pt x="3635334" y="4894841"/>
                    <a:pt x="3627823" y="4924883"/>
                  </a:cubicBezTo>
                  <a:cubicBezTo>
                    <a:pt x="3612801" y="4984965"/>
                    <a:pt x="3594023" y="5045048"/>
                    <a:pt x="3571490" y="5105130"/>
                  </a:cubicBezTo>
                  <a:cubicBezTo>
                    <a:pt x="3552713" y="5150192"/>
                    <a:pt x="3533935" y="5199009"/>
                    <a:pt x="3518913" y="5244071"/>
                  </a:cubicBezTo>
                  <a:cubicBezTo>
                    <a:pt x="3500136" y="5300398"/>
                    <a:pt x="3470092" y="5356725"/>
                    <a:pt x="3462581" y="5416808"/>
                  </a:cubicBezTo>
                  <a:cubicBezTo>
                    <a:pt x="3436292" y="5446849"/>
                    <a:pt x="3451314" y="5491911"/>
                    <a:pt x="3425025" y="5521952"/>
                  </a:cubicBezTo>
                  <a:cubicBezTo>
                    <a:pt x="3421270" y="5525707"/>
                    <a:pt x="3421270" y="5536973"/>
                    <a:pt x="3425025" y="5540728"/>
                  </a:cubicBezTo>
                  <a:cubicBezTo>
                    <a:pt x="3440047" y="5555748"/>
                    <a:pt x="3436292" y="5570769"/>
                    <a:pt x="3425025" y="5589545"/>
                  </a:cubicBezTo>
                  <a:cubicBezTo>
                    <a:pt x="3421270" y="5593300"/>
                    <a:pt x="3421270" y="5608321"/>
                    <a:pt x="3428781" y="5608321"/>
                  </a:cubicBezTo>
                  <a:cubicBezTo>
                    <a:pt x="3447558" y="5604565"/>
                    <a:pt x="3443803" y="5623341"/>
                    <a:pt x="3447558" y="5627096"/>
                  </a:cubicBezTo>
                  <a:cubicBezTo>
                    <a:pt x="3466336" y="5668403"/>
                    <a:pt x="3485114" y="5709710"/>
                    <a:pt x="3496380" y="5751016"/>
                  </a:cubicBezTo>
                  <a:cubicBezTo>
                    <a:pt x="3503891" y="5769792"/>
                    <a:pt x="3507647" y="5792323"/>
                    <a:pt x="3515158" y="5811099"/>
                  </a:cubicBezTo>
                  <a:cubicBezTo>
                    <a:pt x="3522669" y="5829875"/>
                    <a:pt x="3526424" y="5848650"/>
                    <a:pt x="3530180" y="5871181"/>
                  </a:cubicBezTo>
                  <a:cubicBezTo>
                    <a:pt x="3541446" y="5889957"/>
                    <a:pt x="3541446" y="5916243"/>
                    <a:pt x="3526424" y="5938774"/>
                  </a:cubicBezTo>
                  <a:cubicBezTo>
                    <a:pt x="4746965" y="5938774"/>
                    <a:pt x="5967505" y="5938774"/>
                    <a:pt x="7188047" y="5938774"/>
                  </a:cubicBezTo>
                  <a:cubicBezTo>
                    <a:pt x="7199313" y="5995101"/>
                    <a:pt x="7191802" y="6055184"/>
                    <a:pt x="7191802" y="6111511"/>
                  </a:cubicBezTo>
                  <a:cubicBezTo>
                    <a:pt x="7191802" y="6194124"/>
                    <a:pt x="7195557" y="6272983"/>
                    <a:pt x="7191802" y="6351841"/>
                  </a:cubicBezTo>
                  <a:cubicBezTo>
                    <a:pt x="7169269" y="6370617"/>
                    <a:pt x="7142981" y="6366861"/>
                    <a:pt x="7120447" y="6366861"/>
                  </a:cubicBezTo>
                  <a:cubicBezTo>
                    <a:pt x="6958961" y="6366861"/>
                    <a:pt x="6797473" y="6366861"/>
                    <a:pt x="6635987" y="6366861"/>
                  </a:cubicBezTo>
                  <a:cubicBezTo>
                    <a:pt x="6572143" y="6366861"/>
                    <a:pt x="6568387" y="6370617"/>
                    <a:pt x="6568387" y="6434454"/>
                  </a:cubicBezTo>
                  <a:cubicBezTo>
                    <a:pt x="6564632" y="6483271"/>
                    <a:pt x="6579654" y="6535843"/>
                    <a:pt x="6553365" y="6584660"/>
                  </a:cubicBezTo>
                  <a:cubicBezTo>
                    <a:pt x="6350567" y="6584660"/>
                    <a:pt x="6147770" y="6584660"/>
                    <a:pt x="5944973" y="6584660"/>
                  </a:cubicBezTo>
                  <a:cubicBezTo>
                    <a:pt x="5922439" y="6554619"/>
                    <a:pt x="5929951" y="6520823"/>
                    <a:pt x="5929951" y="6490781"/>
                  </a:cubicBezTo>
                  <a:cubicBezTo>
                    <a:pt x="5929951" y="6355596"/>
                    <a:pt x="5948728" y="6370617"/>
                    <a:pt x="5806019" y="6370617"/>
                  </a:cubicBezTo>
                  <a:cubicBezTo>
                    <a:pt x="4442769" y="6366861"/>
                    <a:pt x="3079518" y="6366861"/>
                    <a:pt x="1712513" y="6370617"/>
                  </a:cubicBezTo>
                  <a:cubicBezTo>
                    <a:pt x="1573559" y="6370617"/>
                    <a:pt x="1592337" y="6355596"/>
                    <a:pt x="1588581" y="6490781"/>
                  </a:cubicBezTo>
                  <a:cubicBezTo>
                    <a:pt x="1588581" y="6520823"/>
                    <a:pt x="1596092" y="6554619"/>
                    <a:pt x="1573559" y="6584660"/>
                  </a:cubicBezTo>
                  <a:cubicBezTo>
                    <a:pt x="1175475" y="6584660"/>
                    <a:pt x="777391" y="6584660"/>
                    <a:pt x="379307" y="6584660"/>
                  </a:cubicBezTo>
                  <a:cubicBezTo>
                    <a:pt x="353018" y="6547109"/>
                    <a:pt x="364285" y="6502047"/>
                    <a:pt x="364285" y="6464495"/>
                  </a:cubicBezTo>
                  <a:cubicBezTo>
                    <a:pt x="364285" y="6359351"/>
                    <a:pt x="375551" y="6366861"/>
                    <a:pt x="266642" y="6366861"/>
                  </a:cubicBezTo>
                  <a:cubicBezTo>
                    <a:pt x="199042" y="6366861"/>
                    <a:pt x="131443" y="6366861"/>
                    <a:pt x="63844" y="6366861"/>
                  </a:cubicBezTo>
                  <a:cubicBezTo>
                    <a:pt x="41311" y="6366861"/>
                    <a:pt x="18778" y="6370617"/>
                    <a:pt x="0" y="6351841"/>
                  </a:cubicBezTo>
                  <a:cubicBezTo>
                    <a:pt x="0" y="6348086"/>
                    <a:pt x="0" y="6340575"/>
                    <a:pt x="0" y="6336820"/>
                  </a:cubicBezTo>
                  <a:cubicBezTo>
                    <a:pt x="26289" y="6318044"/>
                    <a:pt x="18778" y="6284248"/>
                    <a:pt x="37555" y="6265472"/>
                  </a:cubicBezTo>
                  <a:cubicBezTo>
                    <a:pt x="33800" y="6239186"/>
                    <a:pt x="63844" y="6224166"/>
                    <a:pt x="56333" y="6194124"/>
                  </a:cubicBezTo>
                  <a:cubicBezTo>
                    <a:pt x="71355" y="6175349"/>
                    <a:pt x="67599" y="6149063"/>
                    <a:pt x="82621" y="6130287"/>
                  </a:cubicBezTo>
                  <a:cubicBezTo>
                    <a:pt x="90133" y="6066449"/>
                    <a:pt x="116421" y="6013877"/>
                    <a:pt x="131443" y="5953795"/>
                  </a:cubicBezTo>
                  <a:cubicBezTo>
                    <a:pt x="150221" y="5893712"/>
                    <a:pt x="165243" y="5826119"/>
                    <a:pt x="195287" y="5769792"/>
                  </a:cubicBezTo>
                  <a:cubicBezTo>
                    <a:pt x="191531" y="5739751"/>
                    <a:pt x="206553" y="5713465"/>
                    <a:pt x="217820" y="5687179"/>
                  </a:cubicBezTo>
                  <a:cubicBezTo>
                    <a:pt x="225331" y="5660893"/>
                    <a:pt x="229086" y="5634607"/>
                    <a:pt x="240353" y="5608321"/>
                  </a:cubicBezTo>
                  <a:cubicBezTo>
                    <a:pt x="259130" y="5551993"/>
                    <a:pt x="277908" y="5495666"/>
                    <a:pt x="292930" y="5439339"/>
                  </a:cubicBezTo>
                  <a:cubicBezTo>
                    <a:pt x="307952" y="5383011"/>
                    <a:pt x="326730" y="5326684"/>
                    <a:pt x="345507" y="5270357"/>
                  </a:cubicBezTo>
                  <a:cubicBezTo>
                    <a:pt x="360529" y="5214029"/>
                    <a:pt x="375551" y="5161457"/>
                    <a:pt x="394329" y="5108885"/>
                  </a:cubicBezTo>
                  <a:cubicBezTo>
                    <a:pt x="405595" y="5067579"/>
                    <a:pt x="420617" y="5030027"/>
                    <a:pt x="431884" y="4988720"/>
                  </a:cubicBezTo>
                  <a:cubicBezTo>
                    <a:pt x="439395" y="4947414"/>
                    <a:pt x="458173" y="4909862"/>
                    <a:pt x="465683" y="4872311"/>
                  </a:cubicBezTo>
                  <a:cubicBezTo>
                    <a:pt x="480705" y="4812228"/>
                    <a:pt x="503239" y="4759656"/>
                    <a:pt x="518261" y="4703329"/>
                  </a:cubicBezTo>
                  <a:cubicBezTo>
                    <a:pt x="533283" y="4647001"/>
                    <a:pt x="555816" y="4594429"/>
                    <a:pt x="567082" y="4538102"/>
                  </a:cubicBezTo>
                  <a:cubicBezTo>
                    <a:pt x="582104" y="4481775"/>
                    <a:pt x="604637" y="4429203"/>
                    <a:pt x="619660" y="4372875"/>
                  </a:cubicBezTo>
                  <a:cubicBezTo>
                    <a:pt x="638437" y="4309038"/>
                    <a:pt x="660970" y="4245200"/>
                    <a:pt x="679748" y="4181362"/>
                  </a:cubicBezTo>
                  <a:cubicBezTo>
                    <a:pt x="687259" y="4158831"/>
                    <a:pt x="687259" y="4136301"/>
                    <a:pt x="698525" y="4113770"/>
                  </a:cubicBezTo>
                  <a:cubicBezTo>
                    <a:pt x="709792" y="4094994"/>
                    <a:pt x="709792" y="4072463"/>
                    <a:pt x="717303" y="4049932"/>
                  </a:cubicBezTo>
                  <a:cubicBezTo>
                    <a:pt x="739836" y="3982339"/>
                    <a:pt x="762369" y="3914746"/>
                    <a:pt x="781146" y="3847154"/>
                  </a:cubicBezTo>
                  <a:cubicBezTo>
                    <a:pt x="796168" y="3790826"/>
                    <a:pt x="814946" y="3734499"/>
                    <a:pt x="829968" y="3678172"/>
                  </a:cubicBezTo>
                  <a:cubicBezTo>
                    <a:pt x="848745" y="3621845"/>
                    <a:pt x="860012" y="3565517"/>
                    <a:pt x="882545" y="3516700"/>
                  </a:cubicBezTo>
                  <a:cubicBezTo>
                    <a:pt x="882545" y="3486659"/>
                    <a:pt x="897567" y="3460373"/>
                    <a:pt x="905078" y="3434087"/>
                  </a:cubicBezTo>
                  <a:cubicBezTo>
                    <a:pt x="916345" y="3407801"/>
                    <a:pt x="920100" y="3381515"/>
                    <a:pt x="931367" y="3355229"/>
                  </a:cubicBezTo>
                  <a:cubicBezTo>
                    <a:pt x="953900" y="3291391"/>
                    <a:pt x="972677" y="3223799"/>
                    <a:pt x="991455" y="3156206"/>
                  </a:cubicBezTo>
                  <a:cubicBezTo>
                    <a:pt x="1010232" y="3103633"/>
                    <a:pt x="1025254" y="3047306"/>
                    <a:pt x="1040276" y="2990979"/>
                  </a:cubicBezTo>
                  <a:cubicBezTo>
                    <a:pt x="1055299" y="2938407"/>
                    <a:pt x="1074076" y="2882079"/>
                    <a:pt x="1092854" y="2829507"/>
                  </a:cubicBezTo>
                  <a:cubicBezTo>
                    <a:pt x="1104120" y="2788201"/>
                    <a:pt x="1119142" y="2746894"/>
                    <a:pt x="1130409" y="2705587"/>
                  </a:cubicBezTo>
                  <a:cubicBezTo>
                    <a:pt x="1141675" y="2664281"/>
                    <a:pt x="1156697" y="2626729"/>
                    <a:pt x="1167964" y="2585422"/>
                  </a:cubicBezTo>
                  <a:cubicBezTo>
                    <a:pt x="1175475" y="2562892"/>
                    <a:pt x="1179230" y="2540361"/>
                    <a:pt x="1186741" y="2517830"/>
                  </a:cubicBezTo>
                  <a:cubicBezTo>
                    <a:pt x="1198008" y="2499054"/>
                    <a:pt x="1198008" y="2476523"/>
                    <a:pt x="1205519" y="2457747"/>
                  </a:cubicBezTo>
                  <a:cubicBezTo>
                    <a:pt x="1228052" y="2390154"/>
                    <a:pt x="1243074" y="2318807"/>
                    <a:pt x="1273118" y="2254969"/>
                  </a:cubicBezTo>
                  <a:cubicBezTo>
                    <a:pt x="1276874" y="2194887"/>
                    <a:pt x="1306918" y="2142314"/>
                    <a:pt x="1318184" y="2085987"/>
                  </a:cubicBezTo>
                  <a:cubicBezTo>
                    <a:pt x="1321940" y="2059701"/>
                    <a:pt x="1321940" y="2052191"/>
                    <a:pt x="1306918" y="2040925"/>
                  </a:cubicBezTo>
                  <a:cubicBezTo>
                    <a:pt x="1254341" y="2007129"/>
                    <a:pt x="1201763" y="1973333"/>
                    <a:pt x="1152942" y="1935781"/>
                  </a:cubicBezTo>
                  <a:cubicBezTo>
                    <a:pt x="1096609" y="1894474"/>
                    <a:pt x="1032765" y="1860678"/>
                    <a:pt x="976433" y="1815616"/>
                  </a:cubicBezTo>
                  <a:cubicBezTo>
                    <a:pt x="931367" y="1781820"/>
                    <a:pt x="882545" y="1751779"/>
                    <a:pt x="833723" y="1717982"/>
                  </a:cubicBezTo>
                  <a:cubicBezTo>
                    <a:pt x="784902" y="1680431"/>
                    <a:pt x="728569" y="1646634"/>
                    <a:pt x="675992" y="1612838"/>
                  </a:cubicBezTo>
                  <a:cubicBezTo>
                    <a:pt x="660970" y="1601572"/>
                    <a:pt x="645948" y="1586552"/>
                    <a:pt x="634682" y="1571531"/>
                  </a:cubicBezTo>
                  <a:cubicBezTo>
                    <a:pt x="630926" y="1567776"/>
                    <a:pt x="627170" y="1567776"/>
                    <a:pt x="627170" y="1564021"/>
                  </a:cubicBezTo>
                  <a:cubicBezTo>
                    <a:pt x="627170" y="1537735"/>
                    <a:pt x="619660" y="1507694"/>
                    <a:pt x="638437" y="1481408"/>
                  </a:cubicBezTo>
                  <a:cubicBezTo>
                    <a:pt x="653459" y="1458876"/>
                    <a:pt x="675992" y="1440101"/>
                    <a:pt x="702281" y="1440101"/>
                  </a:cubicBezTo>
                  <a:cubicBezTo>
                    <a:pt x="724814" y="1443856"/>
                    <a:pt x="747347" y="1451366"/>
                    <a:pt x="762369" y="1462632"/>
                  </a:cubicBezTo>
                  <a:cubicBezTo>
                    <a:pt x="833723" y="1507694"/>
                    <a:pt x="901323" y="1556511"/>
                    <a:pt x="972677" y="1605328"/>
                  </a:cubicBezTo>
                  <a:cubicBezTo>
                    <a:pt x="1044032" y="1654145"/>
                    <a:pt x="1119142" y="1702962"/>
                    <a:pt x="1190497" y="1755534"/>
                  </a:cubicBezTo>
                  <a:cubicBezTo>
                    <a:pt x="1246830" y="1796840"/>
                    <a:pt x="1310673" y="1834392"/>
                    <a:pt x="1363250" y="1875699"/>
                  </a:cubicBezTo>
                  <a:cubicBezTo>
                    <a:pt x="1408317" y="1913250"/>
                    <a:pt x="1460894" y="1939536"/>
                    <a:pt x="1505960" y="1973333"/>
                  </a:cubicBezTo>
                  <a:cubicBezTo>
                    <a:pt x="1566048" y="2014639"/>
                    <a:pt x="1629892" y="2052191"/>
                    <a:pt x="1686224" y="2097253"/>
                  </a:cubicBezTo>
                  <a:cubicBezTo>
                    <a:pt x="1731290" y="2134804"/>
                    <a:pt x="1783868" y="2164845"/>
                    <a:pt x="1832689" y="2194887"/>
                  </a:cubicBezTo>
                  <a:cubicBezTo>
                    <a:pt x="1836445" y="2198642"/>
                    <a:pt x="1843956" y="2202397"/>
                    <a:pt x="1847711" y="2206152"/>
                  </a:cubicBezTo>
                  <a:cubicBezTo>
                    <a:pt x="1877755" y="2239948"/>
                    <a:pt x="1919066" y="2251214"/>
                    <a:pt x="1956621" y="2247459"/>
                  </a:cubicBezTo>
                  <a:cubicBezTo>
                    <a:pt x="2050509" y="2247459"/>
                    <a:pt x="2144396" y="2262480"/>
                    <a:pt x="2238284" y="2258724"/>
                  </a:cubicBezTo>
                  <a:cubicBezTo>
                    <a:pt x="2264573" y="2258724"/>
                    <a:pt x="2290861" y="2273745"/>
                    <a:pt x="2320905" y="2269990"/>
                  </a:cubicBezTo>
                  <a:cubicBezTo>
                    <a:pt x="2350949" y="2266234"/>
                    <a:pt x="2380994" y="2262480"/>
                    <a:pt x="2407282" y="2269990"/>
                  </a:cubicBezTo>
                  <a:cubicBezTo>
                    <a:pt x="2452348" y="2281255"/>
                    <a:pt x="2501170" y="2277500"/>
                    <a:pt x="2546236" y="2277500"/>
                  </a:cubicBezTo>
                  <a:cubicBezTo>
                    <a:pt x="2576280" y="2277500"/>
                    <a:pt x="2602569" y="2292520"/>
                    <a:pt x="2636368" y="2288765"/>
                  </a:cubicBezTo>
                  <a:cubicBezTo>
                    <a:pt x="2666412" y="2285010"/>
                    <a:pt x="2696456" y="2281255"/>
                    <a:pt x="2726501" y="2288765"/>
                  </a:cubicBezTo>
                  <a:cubicBezTo>
                    <a:pt x="2756545" y="2296276"/>
                    <a:pt x="2782833" y="2292520"/>
                    <a:pt x="2809122" y="2296276"/>
                  </a:cubicBezTo>
                  <a:cubicBezTo>
                    <a:pt x="2842921" y="2300031"/>
                    <a:pt x="2865454" y="2322562"/>
                    <a:pt x="2876721" y="2352603"/>
                  </a:cubicBezTo>
                  <a:cubicBezTo>
                    <a:pt x="2887987" y="2378889"/>
                    <a:pt x="2884232" y="2405175"/>
                    <a:pt x="2865454" y="2427706"/>
                  </a:cubicBezTo>
                  <a:cubicBezTo>
                    <a:pt x="2857943" y="2435217"/>
                    <a:pt x="2850432" y="2442727"/>
                    <a:pt x="2842921" y="2450237"/>
                  </a:cubicBezTo>
                  <a:cubicBezTo>
                    <a:pt x="2835410" y="2457747"/>
                    <a:pt x="2827899" y="2461503"/>
                    <a:pt x="2816633" y="2461503"/>
                  </a:cubicBezTo>
                  <a:cubicBezTo>
                    <a:pt x="2760300" y="2461503"/>
                    <a:pt x="2707723" y="2469013"/>
                    <a:pt x="2655146" y="2461503"/>
                  </a:cubicBezTo>
                  <a:cubicBezTo>
                    <a:pt x="2598813" y="2450237"/>
                    <a:pt x="2542481" y="2461503"/>
                    <a:pt x="2489903" y="2450237"/>
                  </a:cubicBezTo>
                  <a:cubicBezTo>
                    <a:pt x="2437326" y="2442727"/>
                    <a:pt x="2380994" y="2450237"/>
                    <a:pt x="2332172" y="2442727"/>
                  </a:cubicBezTo>
                  <a:cubicBezTo>
                    <a:pt x="2279595" y="2431461"/>
                    <a:pt x="2227018" y="2442727"/>
                    <a:pt x="2174441" y="2431461"/>
                  </a:cubicBezTo>
                  <a:cubicBezTo>
                    <a:pt x="2118108" y="2423951"/>
                    <a:pt x="2065531" y="2431461"/>
                    <a:pt x="2012954" y="2423951"/>
                  </a:cubicBezTo>
                  <a:cubicBezTo>
                    <a:pt x="1964132" y="2416441"/>
                    <a:pt x="1915310" y="2416441"/>
                    <a:pt x="1870244" y="2416441"/>
                  </a:cubicBezTo>
                  <a:cubicBezTo>
                    <a:pt x="1862733" y="2416441"/>
                    <a:pt x="1855222" y="2412686"/>
                    <a:pt x="1847711" y="2408930"/>
                  </a:cubicBezTo>
                  <a:cubicBezTo>
                    <a:pt x="1798890" y="2386400"/>
                    <a:pt x="1761334" y="2352603"/>
                    <a:pt x="1716268" y="2326317"/>
                  </a:cubicBezTo>
                  <a:cubicBezTo>
                    <a:pt x="1697491" y="2348848"/>
                    <a:pt x="1697491" y="2382644"/>
                    <a:pt x="1686224" y="2412686"/>
                  </a:cubicBezTo>
                  <a:cubicBezTo>
                    <a:pt x="1671202" y="2446482"/>
                    <a:pt x="1671202" y="2484033"/>
                    <a:pt x="1656180" y="2517830"/>
                  </a:cubicBezTo>
                  <a:cubicBezTo>
                    <a:pt x="1644914" y="2555381"/>
                    <a:pt x="1641158" y="2592933"/>
                    <a:pt x="1622381" y="2622974"/>
                  </a:cubicBezTo>
                  <a:cubicBezTo>
                    <a:pt x="1626136" y="2653015"/>
                    <a:pt x="1607359" y="2679301"/>
                    <a:pt x="1599848" y="2701832"/>
                  </a:cubicBezTo>
                  <a:cubicBezTo>
                    <a:pt x="1592337" y="2728118"/>
                    <a:pt x="1596092" y="2758159"/>
                    <a:pt x="1573559" y="2780690"/>
                  </a:cubicBezTo>
                  <a:cubicBezTo>
                    <a:pt x="1569803" y="2844528"/>
                    <a:pt x="1532248" y="2897100"/>
                    <a:pt x="1528493" y="2960938"/>
                  </a:cubicBezTo>
                  <a:cubicBezTo>
                    <a:pt x="1505960" y="3009755"/>
                    <a:pt x="1498449" y="3058572"/>
                    <a:pt x="1483427" y="3111144"/>
                  </a:cubicBezTo>
                  <a:cubicBezTo>
                    <a:pt x="1468405" y="3118654"/>
                    <a:pt x="1479671" y="3137430"/>
                    <a:pt x="1472160" y="3148695"/>
                  </a:cubicBezTo>
                  <a:cubicBezTo>
                    <a:pt x="1464649" y="3163716"/>
                    <a:pt x="1457138" y="3178737"/>
                    <a:pt x="1457138" y="3193757"/>
                  </a:cubicBezTo>
                  <a:cubicBezTo>
                    <a:pt x="1457138" y="3208778"/>
                    <a:pt x="1449627" y="3223799"/>
                    <a:pt x="1445872" y="3235064"/>
                  </a:cubicBezTo>
                  <a:cubicBezTo>
                    <a:pt x="1419583" y="3302657"/>
                    <a:pt x="1404561" y="3370249"/>
                    <a:pt x="1382028" y="3434087"/>
                  </a:cubicBezTo>
                  <a:cubicBezTo>
                    <a:pt x="1363250" y="3501680"/>
                    <a:pt x="1344473" y="3569272"/>
                    <a:pt x="1325695" y="3636865"/>
                  </a:cubicBezTo>
                  <a:cubicBezTo>
                    <a:pt x="1306918" y="3704458"/>
                    <a:pt x="1291896" y="3772051"/>
                    <a:pt x="1261852" y="3835888"/>
                  </a:cubicBezTo>
                  <a:cubicBezTo>
                    <a:pt x="1261852" y="3880950"/>
                    <a:pt x="1239319" y="3918502"/>
                    <a:pt x="1228052" y="3959808"/>
                  </a:cubicBezTo>
                  <a:cubicBezTo>
                    <a:pt x="1216785" y="4001115"/>
                    <a:pt x="1205519" y="4042422"/>
                    <a:pt x="1194252" y="4083728"/>
                  </a:cubicBezTo>
                  <a:cubicBezTo>
                    <a:pt x="1182986" y="4110014"/>
                    <a:pt x="1179230" y="4140056"/>
                    <a:pt x="1167964" y="4166342"/>
                  </a:cubicBezTo>
                  <a:cubicBezTo>
                    <a:pt x="1160453" y="4192628"/>
                    <a:pt x="1164208" y="4222669"/>
                    <a:pt x="1141675" y="4241445"/>
                  </a:cubicBezTo>
                  <a:cubicBezTo>
                    <a:pt x="1137920" y="4305283"/>
                    <a:pt x="1100365" y="4361610"/>
                    <a:pt x="1096609" y="4425447"/>
                  </a:cubicBezTo>
                  <a:cubicBezTo>
                    <a:pt x="1074076" y="4470509"/>
                    <a:pt x="1062810" y="4523081"/>
                    <a:pt x="1051543" y="4571898"/>
                  </a:cubicBezTo>
                  <a:cubicBezTo>
                    <a:pt x="1032765" y="4583164"/>
                    <a:pt x="1044032" y="4601940"/>
                    <a:pt x="1040276" y="4613205"/>
                  </a:cubicBezTo>
                  <a:cubicBezTo>
                    <a:pt x="1032765" y="4628226"/>
                    <a:pt x="1025254" y="4643246"/>
                    <a:pt x="1025254" y="4658267"/>
                  </a:cubicBezTo>
                  <a:cubicBezTo>
                    <a:pt x="1025254" y="4673287"/>
                    <a:pt x="1017743" y="4688308"/>
                    <a:pt x="1013988" y="4699574"/>
                  </a:cubicBezTo>
                  <a:cubicBezTo>
                    <a:pt x="987699" y="4763411"/>
                    <a:pt x="980188" y="4834759"/>
                    <a:pt x="950144" y="4898597"/>
                  </a:cubicBezTo>
                  <a:cubicBezTo>
                    <a:pt x="950144" y="4932393"/>
                    <a:pt x="931367" y="4962434"/>
                    <a:pt x="920100" y="4996231"/>
                  </a:cubicBezTo>
                  <a:cubicBezTo>
                    <a:pt x="912589" y="5030027"/>
                    <a:pt x="905078" y="5063823"/>
                    <a:pt x="893812" y="5097620"/>
                  </a:cubicBezTo>
                  <a:cubicBezTo>
                    <a:pt x="871279" y="5165212"/>
                    <a:pt x="860012" y="5232805"/>
                    <a:pt x="829968" y="5300398"/>
                  </a:cubicBezTo>
                  <a:cubicBezTo>
                    <a:pt x="826213" y="5311663"/>
                    <a:pt x="833723" y="5311663"/>
                    <a:pt x="844990" y="5315419"/>
                  </a:cubicBezTo>
                  <a:cubicBezTo>
                    <a:pt x="882545" y="5319174"/>
                    <a:pt x="920100" y="5300398"/>
                    <a:pt x="957655" y="5304153"/>
                  </a:cubicBezTo>
                  <a:cubicBezTo>
                    <a:pt x="1017743" y="5289133"/>
                    <a:pt x="1077832" y="5296643"/>
                    <a:pt x="1137920" y="5296643"/>
                  </a:cubicBezTo>
                  <a:cubicBezTo>
                    <a:pt x="1198008" y="5292888"/>
                    <a:pt x="1258096" y="5296643"/>
                    <a:pt x="1318184" y="5296643"/>
                  </a:cubicBezTo>
                  <a:cubicBezTo>
                    <a:pt x="1336962" y="5292888"/>
                    <a:pt x="1351984" y="5307908"/>
                    <a:pt x="1374517" y="5304153"/>
                  </a:cubicBezTo>
                  <a:cubicBezTo>
                    <a:pt x="1389539" y="5304153"/>
                    <a:pt x="1408317" y="5296643"/>
                    <a:pt x="1423339" y="5315419"/>
                  </a:cubicBezTo>
                  <a:cubicBezTo>
                    <a:pt x="1453383" y="5311663"/>
                    <a:pt x="1475916" y="5319174"/>
                    <a:pt x="1502204" y="5322929"/>
                  </a:cubicBezTo>
                  <a:cubicBezTo>
                    <a:pt x="1562292" y="5334194"/>
                    <a:pt x="1618625" y="5349215"/>
                    <a:pt x="1674958" y="5364236"/>
                  </a:cubicBezTo>
                  <a:cubicBezTo>
                    <a:pt x="1735046" y="5379256"/>
                    <a:pt x="1795134" y="5401787"/>
                    <a:pt x="1851467" y="5424318"/>
                  </a:cubicBezTo>
                  <a:cubicBezTo>
                    <a:pt x="1900288" y="5446849"/>
                    <a:pt x="1949110" y="5469380"/>
                    <a:pt x="1997932" y="5499421"/>
                  </a:cubicBezTo>
                  <a:cubicBezTo>
                    <a:pt x="2024220" y="5518197"/>
                    <a:pt x="2054264" y="5533217"/>
                    <a:pt x="2080553" y="5551993"/>
                  </a:cubicBezTo>
                  <a:cubicBezTo>
                    <a:pt x="2114352" y="5578279"/>
                    <a:pt x="2155663" y="5600810"/>
                    <a:pt x="2185707" y="5634607"/>
                  </a:cubicBezTo>
                  <a:cubicBezTo>
                    <a:pt x="2219507" y="5672158"/>
                    <a:pt x="2257062" y="5705954"/>
                    <a:pt x="2290861" y="5747261"/>
                  </a:cubicBezTo>
                  <a:cubicBezTo>
                    <a:pt x="2328416" y="5796078"/>
                    <a:pt x="2354705" y="5848650"/>
                    <a:pt x="2384749" y="5901222"/>
                  </a:cubicBezTo>
                  <a:cubicBezTo>
                    <a:pt x="2388505" y="5904978"/>
                    <a:pt x="2392260" y="5912488"/>
                    <a:pt x="2392260" y="5919998"/>
                  </a:cubicBezTo>
                  <a:cubicBezTo>
                    <a:pt x="2396016" y="5935019"/>
                    <a:pt x="2407282" y="5938774"/>
                    <a:pt x="2422304" y="5938774"/>
                  </a:cubicBezTo>
                  <a:cubicBezTo>
                    <a:pt x="2478637" y="5938774"/>
                    <a:pt x="2531214" y="5938774"/>
                    <a:pt x="2583791" y="5938774"/>
                  </a:cubicBezTo>
                  <a:cubicBezTo>
                    <a:pt x="2591302" y="5927509"/>
                    <a:pt x="2583791" y="5916243"/>
                    <a:pt x="2587547" y="5908733"/>
                  </a:cubicBezTo>
                  <a:cubicBezTo>
                    <a:pt x="2591302" y="5901222"/>
                    <a:pt x="2595058" y="5889957"/>
                    <a:pt x="2598813" y="5886202"/>
                  </a:cubicBezTo>
                  <a:cubicBezTo>
                    <a:pt x="2606324" y="5859916"/>
                    <a:pt x="2628857" y="5848650"/>
                    <a:pt x="2651390" y="5848650"/>
                  </a:cubicBezTo>
                  <a:cubicBezTo>
                    <a:pt x="2688945" y="5848650"/>
                    <a:pt x="2726501" y="5848650"/>
                    <a:pt x="2764056" y="5848650"/>
                  </a:cubicBezTo>
                  <a:cubicBezTo>
                    <a:pt x="2775322" y="5848650"/>
                    <a:pt x="2786589" y="5848650"/>
                    <a:pt x="2797855" y="5837385"/>
                  </a:cubicBezTo>
                  <a:cubicBezTo>
                    <a:pt x="2820388" y="5818609"/>
                    <a:pt x="2850432" y="5803588"/>
                    <a:pt x="2876721" y="5784813"/>
                  </a:cubicBezTo>
                  <a:cubicBezTo>
                    <a:pt x="2884232" y="5777302"/>
                    <a:pt x="2891743" y="5769792"/>
                    <a:pt x="2903009" y="5762282"/>
                  </a:cubicBezTo>
                  <a:cubicBezTo>
                    <a:pt x="2929298" y="5751016"/>
                    <a:pt x="2933054" y="5724730"/>
                    <a:pt x="2929298" y="5694689"/>
                  </a:cubicBezTo>
                  <a:cubicBezTo>
                    <a:pt x="2925543" y="5683424"/>
                    <a:pt x="2921787" y="5683424"/>
                    <a:pt x="2910521" y="5683424"/>
                  </a:cubicBezTo>
                  <a:cubicBezTo>
                    <a:pt x="2887987" y="5679668"/>
                    <a:pt x="2887987" y="5675913"/>
                    <a:pt x="2895498" y="5653382"/>
                  </a:cubicBezTo>
                  <a:cubicBezTo>
                    <a:pt x="2906765" y="5630851"/>
                    <a:pt x="2921787" y="5612076"/>
                    <a:pt x="2948076" y="5604565"/>
                  </a:cubicBezTo>
                  <a:cubicBezTo>
                    <a:pt x="2963098" y="5597055"/>
                    <a:pt x="2966853" y="5589545"/>
                    <a:pt x="2963098" y="5574524"/>
                  </a:cubicBezTo>
                  <a:cubicBezTo>
                    <a:pt x="2959342" y="5555748"/>
                    <a:pt x="2974364" y="5555748"/>
                    <a:pt x="2985631" y="5548238"/>
                  </a:cubicBezTo>
                  <a:cubicBezTo>
                    <a:pt x="2993142" y="5540728"/>
                    <a:pt x="2996897" y="5544483"/>
                    <a:pt x="3004408" y="5551993"/>
                  </a:cubicBezTo>
                  <a:cubicBezTo>
                    <a:pt x="3008164" y="5559504"/>
                    <a:pt x="3015675" y="5567014"/>
                    <a:pt x="3023186" y="5574524"/>
                  </a:cubicBezTo>
                  <a:cubicBezTo>
                    <a:pt x="3045719" y="5563259"/>
                    <a:pt x="3064496" y="5548238"/>
                    <a:pt x="3087029" y="5551993"/>
                  </a:cubicBezTo>
                  <a:cubicBezTo>
                    <a:pt x="3109563" y="5559504"/>
                    <a:pt x="3120829" y="5544483"/>
                    <a:pt x="3132096" y="5529462"/>
                  </a:cubicBezTo>
                  <a:cubicBezTo>
                    <a:pt x="3158384" y="5491911"/>
                    <a:pt x="3169651" y="5446849"/>
                    <a:pt x="3184673" y="5409297"/>
                  </a:cubicBezTo>
                  <a:cubicBezTo>
                    <a:pt x="3192184" y="5386767"/>
                    <a:pt x="3195939" y="5367991"/>
                    <a:pt x="3199695" y="5345460"/>
                  </a:cubicBezTo>
                  <a:cubicBezTo>
                    <a:pt x="3207206" y="5326684"/>
                    <a:pt x="3210961" y="5304153"/>
                    <a:pt x="3214717" y="5281622"/>
                  </a:cubicBezTo>
                  <a:cubicBezTo>
                    <a:pt x="3222228" y="5229050"/>
                    <a:pt x="3225983" y="5180233"/>
                    <a:pt x="3233494" y="5127661"/>
                  </a:cubicBezTo>
                  <a:cubicBezTo>
                    <a:pt x="3241005" y="5086354"/>
                    <a:pt x="3233494" y="5041292"/>
                    <a:pt x="3241005" y="4999986"/>
                  </a:cubicBezTo>
                  <a:cubicBezTo>
                    <a:pt x="3248516" y="4954924"/>
                    <a:pt x="3244761" y="4909862"/>
                    <a:pt x="3252272" y="4868555"/>
                  </a:cubicBezTo>
                  <a:cubicBezTo>
                    <a:pt x="3259783" y="4831004"/>
                    <a:pt x="3252272" y="4789697"/>
                    <a:pt x="3259783" y="4752146"/>
                  </a:cubicBezTo>
                  <a:cubicBezTo>
                    <a:pt x="3271049" y="4707084"/>
                    <a:pt x="3267294" y="4662022"/>
                    <a:pt x="3267294" y="4613205"/>
                  </a:cubicBezTo>
                  <a:cubicBezTo>
                    <a:pt x="3267294" y="4605695"/>
                    <a:pt x="3271049" y="4601940"/>
                    <a:pt x="3274805" y="4594429"/>
                  </a:cubicBezTo>
                  <a:cubicBezTo>
                    <a:pt x="3282316" y="4571898"/>
                    <a:pt x="3274805" y="4553123"/>
                    <a:pt x="3256027" y="4553123"/>
                  </a:cubicBezTo>
                  <a:cubicBezTo>
                    <a:pt x="3233494" y="4549367"/>
                    <a:pt x="3229739" y="4541857"/>
                    <a:pt x="3229739" y="4523081"/>
                  </a:cubicBezTo>
                  <a:cubicBezTo>
                    <a:pt x="3233494" y="4504306"/>
                    <a:pt x="3229739" y="4481775"/>
                    <a:pt x="3229739" y="4459244"/>
                  </a:cubicBezTo>
                  <a:cubicBezTo>
                    <a:pt x="3233494" y="4421692"/>
                    <a:pt x="3218472" y="4384141"/>
                    <a:pt x="3214717" y="4342834"/>
                  </a:cubicBezTo>
                  <a:cubicBezTo>
                    <a:pt x="3199695" y="4335324"/>
                    <a:pt x="3210961" y="4316548"/>
                    <a:pt x="3203450" y="4305283"/>
                  </a:cubicBezTo>
                  <a:cubicBezTo>
                    <a:pt x="3192184" y="4294017"/>
                    <a:pt x="3195939" y="4282752"/>
                    <a:pt x="3195939" y="4267731"/>
                  </a:cubicBezTo>
                  <a:cubicBezTo>
                    <a:pt x="3195939" y="4256466"/>
                    <a:pt x="3188428" y="4248955"/>
                    <a:pt x="3184673" y="4241445"/>
                  </a:cubicBezTo>
                  <a:cubicBezTo>
                    <a:pt x="3180917" y="4203893"/>
                    <a:pt x="3184673" y="4170097"/>
                    <a:pt x="3199695" y="4136301"/>
                  </a:cubicBezTo>
                  <a:cubicBezTo>
                    <a:pt x="3229739" y="4072463"/>
                    <a:pt x="3259783" y="4004870"/>
                    <a:pt x="3282316" y="3941033"/>
                  </a:cubicBezTo>
                  <a:cubicBezTo>
                    <a:pt x="3323627" y="3835888"/>
                    <a:pt x="3368693" y="3734499"/>
                    <a:pt x="3421270" y="3640620"/>
                  </a:cubicBezTo>
                  <a:cubicBezTo>
                    <a:pt x="3473847" y="3546742"/>
                    <a:pt x="3518913" y="3449108"/>
                    <a:pt x="3567735" y="3355229"/>
                  </a:cubicBezTo>
                  <a:cubicBezTo>
                    <a:pt x="3571490" y="3347718"/>
                    <a:pt x="3571490" y="3340208"/>
                    <a:pt x="3579001" y="3336453"/>
                  </a:cubicBezTo>
                  <a:cubicBezTo>
                    <a:pt x="3594023" y="3328943"/>
                    <a:pt x="3586512" y="3310167"/>
                    <a:pt x="3594023" y="3295146"/>
                  </a:cubicBezTo>
                  <a:cubicBezTo>
                    <a:pt x="3597779" y="3291391"/>
                    <a:pt x="3594023" y="3272616"/>
                    <a:pt x="3586512" y="3265105"/>
                  </a:cubicBezTo>
                  <a:cubicBezTo>
                    <a:pt x="3582757" y="3253840"/>
                    <a:pt x="3582757" y="3250084"/>
                    <a:pt x="3586512" y="3238819"/>
                  </a:cubicBezTo>
                  <a:cubicBezTo>
                    <a:pt x="3605290" y="3212533"/>
                    <a:pt x="3609045" y="3178737"/>
                    <a:pt x="3616556" y="3144940"/>
                  </a:cubicBezTo>
                  <a:cubicBezTo>
                    <a:pt x="3627823" y="3103633"/>
                    <a:pt x="3642845" y="3058572"/>
                    <a:pt x="3635334" y="3009755"/>
                  </a:cubicBezTo>
                  <a:cubicBezTo>
                    <a:pt x="3654112" y="2949672"/>
                    <a:pt x="3639089" y="2889590"/>
                    <a:pt x="3646601" y="2825752"/>
                  </a:cubicBezTo>
                  <a:cubicBezTo>
                    <a:pt x="3646601" y="2803221"/>
                    <a:pt x="3631578" y="2784445"/>
                    <a:pt x="3635334" y="2761915"/>
                  </a:cubicBezTo>
                  <a:cubicBezTo>
                    <a:pt x="3639089" y="2739384"/>
                    <a:pt x="3642845" y="2713098"/>
                    <a:pt x="3635334" y="2694322"/>
                  </a:cubicBezTo>
                  <a:cubicBezTo>
                    <a:pt x="3624067" y="2668036"/>
                    <a:pt x="3627823" y="2641750"/>
                    <a:pt x="3627823" y="2615464"/>
                  </a:cubicBezTo>
                  <a:cubicBezTo>
                    <a:pt x="3627823" y="2589178"/>
                    <a:pt x="3612801" y="2570402"/>
                    <a:pt x="3616556" y="2547871"/>
                  </a:cubicBezTo>
                  <a:cubicBezTo>
                    <a:pt x="3620312" y="2529095"/>
                    <a:pt x="3624067" y="2502809"/>
                    <a:pt x="3616556" y="2484033"/>
                  </a:cubicBezTo>
                  <a:cubicBezTo>
                    <a:pt x="3601534" y="2453992"/>
                    <a:pt x="3612801" y="2423951"/>
                    <a:pt x="3601534" y="2393910"/>
                  </a:cubicBezTo>
                  <a:cubicBezTo>
                    <a:pt x="3586512" y="2352603"/>
                    <a:pt x="3571490" y="2311296"/>
                    <a:pt x="3537691" y="2277500"/>
                  </a:cubicBezTo>
                  <a:cubicBezTo>
                    <a:pt x="3530180" y="2269990"/>
                    <a:pt x="3522669" y="2258724"/>
                    <a:pt x="3511402" y="2251214"/>
                  </a:cubicBezTo>
                  <a:cubicBezTo>
                    <a:pt x="3500136" y="2239948"/>
                    <a:pt x="3496380" y="2228683"/>
                    <a:pt x="3496380" y="2209907"/>
                  </a:cubicBezTo>
                  <a:cubicBezTo>
                    <a:pt x="3500136" y="2194887"/>
                    <a:pt x="3496380" y="2194887"/>
                    <a:pt x="3477603" y="2194887"/>
                  </a:cubicBezTo>
                  <a:cubicBezTo>
                    <a:pt x="3470092" y="2194887"/>
                    <a:pt x="3458825" y="2194887"/>
                    <a:pt x="3447558" y="2187376"/>
                  </a:cubicBezTo>
                  <a:cubicBezTo>
                    <a:pt x="3432536" y="2179866"/>
                    <a:pt x="3417514" y="2164845"/>
                    <a:pt x="3398737" y="2168600"/>
                  </a:cubicBezTo>
                  <a:cubicBezTo>
                    <a:pt x="3394981" y="2168600"/>
                    <a:pt x="3391226" y="2164845"/>
                    <a:pt x="3391226" y="2164845"/>
                  </a:cubicBezTo>
                  <a:cubicBezTo>
                    <a:pt x="3387470" y="2138559"/>
                    <a:pt x="3357426" y="2138559"/>
                    <a:pt x="3342404" y="2127294"/>
                  </a:cubicBezTo>
                  <a:cubicBezTo>
                    <a:pt x="3308605" y="2093497"/>
                    <a:pt x="3271049" y="2070967"/>
                    <a:pt x="3241005" y="2033415"/>
                  </a:cubicBezTo>
                  <a:cubicBezTo>
                    <a:pt x="3222228" y="2010884"/>
                    <a:pt x="3207206" y="1984598"/>
                    <a:pt x="3188428" y="1962067"/>
                  </a:cubicBezTo>
                  <a:cubicBezTo>
                    <a:pt x="3177162" y="1950802"/>
                    <a:pt x="3169651" y="1935781"/>
                    <a:pt x="3158384" y="1928271"/>
                  </a:cubicBezTo>
                  <a:cubicBezTo>
                    <a:pt x="3147118" y="1917005"/>
                    <a:pt x="3147118" y="1898230"/>
                    <a:pt x="3135851" y="1890719"/>
                  </a:cubicBezTo>
                  <a:cubicBezTo>
                    <a:pt x="3132096" y="1886964"/>
                    <a:pt x="3124585" y="1886964"/>
                    <a:pt x="3124585" y="1879454"/>
                  </a:cubicBezTo>
                  <a:cubicBezTo>
                    <a:pt x="3117074" y="1849413"/>
                    <a:pt x="3090785" y="1838147"/>
                    <a:pt x="3064496" y="1819371"/>
                  </a:cubicBezTo>
                  <a:cubicBezTo>
                    <a:pt x="3038208" y="1804351"/>
                    <a:pt x="3015675" y="1785575"/>
                    <a:pt x="2989386" y="1766799"/>
                  </a:cubicBezTo>
                  <a:cubicBezTo>
                    <a:pt x="2985631" y="1759289"/>
                    <a:pt x="2978120" y="1755534"/>
                    <a:pt x="2974364" y="1744268"/>
                  </a:cubicBezTo>
                  <a:cubicBezTo>
                    <a:pt x="2970609" y="1733003"/>
                    <a:pt x="2959342" y="1725492"/>
                    <a:pt x="2974364" y="1710472"/>
                  </a:cubicBezTo>
                  <a:cubicBezTo>
                    <a:pt x="2981875" y="1702962"/>
                    <a:pt x="2985631" y="1684186"/>
                    <a:pt x="2981875" y="1669165"/>
                  </a:cubicBezTo>
                  <a:cubicBezTo>
                    <a:pt x="2981875" y="1616593"/>
                    <a:pt x="2993142" y="1567776"/>
                    <a:pt x="3030697" y="1526469"/>
                  </a:cubicBezTo>
                  <a:cubicBezTo>
                    <a:pt x="3026941" y="1507694"/>
                    <a:pt x="3049474" y="1503938"/>
                    <a:pt x="3049474" y="1485163"/>
                  </a:cubicBezTo>
                  <a:cubicBezTo>
                    <a:pt x="3049474" y="1466387"/>
                    <a:pt x="3072007" y="1451366"/>
                    <a:pt x="3090785" y="1458876"/>
                  </a:cubicBezTo>
                  <a:cubicBezTo>
                    <a:pt x="3109563" y="1466387"/>
                    <a:pt x="3113318" y="1455121"/>
                    <a:pt x="3120829" y="1447611"/>
                  </a:cubicBezTo>
                  <a:cubicBezTo>
                    <a:pt x="3120829" y="1443856"/>
                    <a:pt x="3124585" y="1436346"/>
                    <a:pt x="3124585" y="1432591"/>
                  </a:cubicBezTo>
                  <a:cubicBezTo>
                    <a:pt x="3132096" y="1417570"/>
                    <a:pt x="3143362" y="1417570"/>
                    <a:pt x="3150873" y="1428835"/>
                  </a:cubicBezTo>
                  <a:cubicBezTo>
                    <a:pt x="3165895" y="1451366"/>
                    <a:pt x="3184673" y="1470142"/>
                    <a:pt x="3195939" y="1492673"/>
                  </a:cubicBezTo>
                  <a:cubicBezTo>
                    <a:pt x="3218472" y="1533980"/>
                    <a:pt x="3237250" y="1575286"/>
                    <a:pt x="3252272" y="1616593"/>
                  </a:cubicBezTo>
                  <a:cubicBezTo>
                    <a:pt x="3259783" y="1650389"/>
                    <a:pt x="3256027" y="1680431"/>
                    <a:pt x="3259783" y="1710472"/>
                  </a:cubicBezTo>
                  <a:cubicBezTo>
                    <a:pt x="3259783" y="1725492"/>
                    <a:pt x="3259783" y="1740513"/>
                    <a:pt x="3267294" y="1755534"/>
                  </a:cubicBezTo>
                  <a:cubicBezTo>
                    <a:pt x="3271049" y="1759289"/>
                    <a:pt x="3274805" y="1763044"/>
                    <a:pt x="3278561" y="1763044"/>
                  </a:cubicBezTo>
                  <a:cubicBezTo>
                    <a:pt x="3286072" y="1763044"/>
                    <a:pt x="3286072" y="1759289"/>
                    <a:pt x="3286072" y="1751779"/>
                  </a:cubicBezTo>
                  <a:cubicBezTo>
                    <a:pt x="3286072" y="1748023"/>
                    <a:pt x="3286072" y="1740513"/>
                    <a:pt x="3286072" y="1733003"/>
                  </a:cubicBezTo>
                  <a:cubicBezTo>
                    <a:pt x="3278561" y="1672920"/>
                    <a:pt x="3301094" y="1612838"/>
                    <a:pt x="3297338" y="1549000"/>
                  </a:cubicBezTo>
                  <a:cubicBezTo>
                    <a:pt x="3312360" y="1503938"/>
                    <a:pt x="3304849" y="1458876"/>
                    <a:pt x="3304849" y="1413815"/>
                  </a:cubicBezTo>
                  <a:cubicBezTo>
                    <a:pt x="3304849" y="1387529"/>
                    <a:pt x="3293583" y="1361243"/>
                    <a:pt x="3293583" y="1331201"/>
                  </a:cubicBezTo>
                  <a:cubicBezTo>
                    <a:pt x="3297338" y="1304915"/>
                    <a:pt x="3308605" y="1282384"/>
                    <a:pt x="3304849" y="1256098"/>
                  </a:cubicBezTo>
                  <a:cubicBezTo>
                    <a:pt x="3301094" y="1229812"/>
                    <a:pt x="3301094" y="1203526"/>
                    <a:pt x="3304849" y="1180995"/>
                  </a:cubicBezTo>
                  <a:cubicBezTo>
                    <a:pt x="3316116" y="1150954"/>
                    <a:pt x="3308605" y="1113403"/>
                    <a:pt x="3338649" y="1090872"/>
                  </a:cubicBezTo>
                  <a:cubicBezTo>
                    <a:pt x="3342404" y="1087116"/>
                    <a:pt x="3342404" y="1079606"/>
                    <a:pt x="3342404" y="1075851"/>
                  </a:cubicBezTo>
                  <a:cubicBezTo>
                    <a:pt x="3342404" y="1068341"/>
                    <a:pt x="3342404" y="1060830"/>
                    <a:pt x="3342404" y="1057075"/>
                  </a:cubicBezTo>
                  <a:cubicBezTo>
                    <a:pt x="3349915" y="1045810"/>
                    <a:pt x="3372448" y="1038299"/>
                    <a:pt x="3368693" y="1027034"/>
                  </a:cubicBezTo>
                  <a:cubicBezTo>
                    <a:pt x="3364937" y="1015769"/>
                    <a:pt x="3361182" y="1000748"/>
                    <a:pt x="3361182" y="989482"/>
                  </a:cubicBezTo>
                  <a:cubicBezTo>
                    <a:pt x="3361182" y="978217"/>
                    <a:pt x="3361182" y="963196"/>
                    <a:pt x="3361182" y="951931"/>
                  </a:cubicBezTo>
                  <a:cubicBezTo>
                    <a:pt x="3357426" y="933155"/>
                    <a:pt x="3364937" y="914379"/>
                    <a:pt x="3379959" y="899359"/>
                  </a:cubicBezTo>
                  <a:cubicBezTo>
                    <a:pt x="3383715" y="895604"/>
                    <a:pt x="3391226" y="891849"/>
                    <a:pt x="3394981" y="888093"/>
                  </a:cubicBezTo>
                  <a:cubicBezTo>
                    <a:pt x="3398737" y="876828"/>
                    <a:pt x="3417514" y="873073"/>
                    <a:pt x="3413759" y="858052"/>
                  </a:cubicBezTo>
                  <a:cubicBezTo>
                    <a:pt x="3413759" y="843032"/>
                    <a:pt x="3410003" y="828011"/>
                    <a:pt x="3402492" y="816745"/>
                  </a:cubicBezTo>
                  <a:cubicBezTo>
                    <a:pt x="3394981" y="805480"/>
                    <a:pt x="3391226" y="797970"/>
                    <a:pt x="3383715" y="790459"/>
                  </a:cubicBezTo>
                  <a:cubicBezTo>
                    <a:pt x="3376204" y="775439"/>
                    <a:pt x="3361182" y="767928"/>
                    <a:pt x="3376204" y="749153"/>
                  </a:cubicBezTo>
                  <a:cubicBezTo>
                    <a:pt x="3376204" y="745398"/>
                    <a:pt x="3372448" y="730377"/>
                    <a:pt x="3368693" y="726622"/>
                  </a:cubicBezTo>
                  <a:cubicBezTo>
                    <a:pt x="3349915" y="715356"/>
                    <a:pt x="3349915" y="700336"/>
                    <a:pt x="3349915" y="681560"/>
                  </a:cubicBezTo>
                  <a:cubicBezTo>
                    <a:pt x="3353671" y="662784"/>
                    <a:pt x="3346160" y="655274"/>
                    <a:pt x="3327382" y="647764"/>
                  </a:cubicBezTo>
                  <a:cubicBezTo>
                    <a:pt x="3286072" y="628988"/>
                    <a:pt x="3286072" y="610212"/>
                    <a:pt x="3308605" y="568905"/>
                  </a:cubicBezTo>
                  <a:cubicBezTo>
                    <a:pt x="3316116" y="553885"/>
                    <a:pt x="3308605" y="535109"/>
                    <a:pt x="3323627" y="520088"/>
                  </a:cubicBezTo>
                  <a:cubicBezTo>
                    <a:pt x="3323627" y="520088"/>
                    <a:pt x="3319871" y="512578"/>
                    <a:pt x="3319871" y="512578"/>
                  </a:cubicBezTo>
                  <a:cubicBezTo>
                    <a:pt x="3304849" y="512578"/>
                    <a:pt x="3304849" y="505068"/>
                    <a:pt x="3304849" y="493802"/>
                  </a:cubicBezTo>
                  <a:cubicBezTo>
                    <a:pt x="3304849" y="490047"/>
                    <a:pt x="3304849" y="486292"/>
                    <a:pt x="3301094" y="486292"/>
                  </a:cubicBezTo>
                  <a:cubicBezTo>
                    <a:pt x="3271049" y="467516"/>
                    <a:pt x="3278561" y="441230"/>
                    <a:pt x="3278561" y="414944"/>
                  </a:cubicBezTo>
                  <a:cubicBezTo>
                    <a:pt x="3274805" y="396168"/>
                    <a:pt x="3286072" y="369882"/>
                    <a:pt x="3267294" y="351106"/>
                  </a:cubicBezTo>
                  <a:cubicBezTo>
                    <a:pt x="3282316" y="321065"/>
                    <a:pt x="3274805" y="287269"/>
                    <a:pt x="3293583" y="260983"/>
                  </a:cubicBezTo>
                  <a:cubicBezTo>
                    <a:pt x="3308605" y="242207"/>
                    <a:pt x="3327382" y="219676"/>
                    <a:pt x="3304849" y="193390"/>
                  </a:cubicBezTo>
                  <a:cubicBezTo>
                    <a:pt x="3312360" y="174614"/>
                    <a:pt x="3316116" y="152083"/>
                    <a:pt x="3327382" y="133308"/>
                  </a:cubicBezTo>
                  <a:cubicBezTo>
                    <a:pt x="3361182" y="73225"/>
                    <a:pt x="3425025" y="46939"/>
                    <a:pt x="3488869" y="24408"/>
                  </a:cubicBezTo>
                  <a:cubicBezTo>
                    <a:pt x="3522669" y="13143"/>
                    <a:pt x="3560224" y="-1878"/>
                    <a:pt x="3597779" y="5632"/>
                  </a:cubicBezTo>
                  <a:cubicBezTo>
                    <a:pt x="3609046" y="1877"/>
                    <a:pt x="3620312" y="0"/>
                    <a:pt x="3631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76"/>
            <p:cNvSpPr/>
            <p:nvPr/>
          </p:nvSpPr>
          <p:spPr bwMode="auto">
            <a:xfrm flipH="1">
              <a:off x="1593450" y="2932649"/>
              <a:ext cx="584630" cy="844099"/>
            </a:xfrm>
            <a:custGeom>
              <a:avLst/>
              <a:gdLst>
                <a:gd name="connsiteX0" fmla="*/ 1227755 w 2642246"/>
                <a:gd name="connsiteY0" fmla="*/ 1964439 h 3814923"/>
                <a:gd name="connsiteX1" fmla="*/ 1261605 w 2642246"/>
                <a:gd name="connsiteY1" fmla="*/ 2136180 h 3814923"/>
                <a:gd name="connsiteX2" fmla="*/ 1299673 w 2642246"/>
                <a:gd name="connsiteY2" fmla="*/ 2036394 h 3814923"/>
                <a:gd name="connsiteX3" fmla="*/ 1227755 w 2642246"/>
                <a:gd name="connsiteY3" fmla="*/ 1964439 h 3814923"/>
                <a:gd name="connsiteX4" fmla="*/ 1342396 w 2642246"/>
                <a:gd name="connsiteY4" fmla="*/ 0 h 3814923"/>
                <a:gd name="connsiteX5" fmla="*/ 1373511 w 2642246"/>
                <a:gd name="connsiteY5" fmla="*/ 17759 h 3814923"/>
                <a:gd name="connsiteX6" fmla="*/ 1386846 w 2642246"/>
                <a:gd name="connsiteY6" fmla="*/ 26638 h 3814923"/>
                <a:gd name="connsiteX7" fmla="*/ 1466856 w 2642246"/>
                <a:gd name="connsiteY7" fmla="*/ 173147 h 3814923"/>
                <a:gd name="connsiteX8" fmla="*/ 1471301 w 2642246"/>
                <a:gd name="connsiteY8" fmla="*/ 195346 h 3814923"/>
                <a:gd name="connsiteX9" fmla="*/ 1489081 w 2642246"/>
                <a:gd name="connsiteY9" fmla="*/ 257501 h 3814923"/>
                <a:gd name="connsiteX10" fmla="*/ 1480191 w 2642246"/>
                <a:gd name="connsiteY10" fmla="*/ 279700 h 3814923"/>
                <a:gd name="connsiteX11" fmla="*/ 1444631 w 2642246"/>
                <a:gd name="connsiteY11" fmla="*/ 310777 h 3814923"/>
                <a:gd name="connsiteX12" fmla="*/ 1422406 w 2642246"/>
                <a:gd name="connsiteY12" fmla="*/ 319657 h 3814923"/>
                <a:gd name="connsiteX13" fmla="*/ 1284610 w 2642246"/>
                <a:gd name="connsiteY13" fmla="*/ 293019 h 3814923"/>
                <a:gd name="connsiteX14" fmla="*/ 1266830 w 2642246"/>
                <a:gd name="connsiteY14" fmla="*/ 270820 h 3814923"/>
                <a:gd name="connsiteX15" fmla="*/ 1146815 w 2642246"/>
                <a:gd name="connsiteY15" fmla="*/ 381812 h 3814923"/>
                <a:gd name="connsiteX16" fmla="*/ 1124590 w 2642246"/>
                <a:gd name="connsiteY16" fmla="*/ 901254 h 3814923"/>
                <a:gd name="connsiteX17" fmla="*/ 1151260 w 2642246"/>
                <a:gd name="connsiteY17" fmla="*/ 905694 h 3814923"/>
                <a:gd name="connsiteX18" fmla="*/ 1169040 w 2642246"/>
                <a:gd name="connsiteY18" fmla="*/ 910133 h 3814923"/>
                <a:gd name="connsiteX19" fmla="*/ 1195710 w 2642246"/>
                <a:gd name="connsiteY19" fmla="*/ 923452 h 3814923"/>
                <a:gd name="connsiteX20" fmla="*/ 1293500 w 2642246"/>
                <a:gd name="connsiteY20" fmla="*/ 1083281 h 3814923"/>
                <a:gd name="connsiteX21" fmla="*/ 1306835 w 2642246"/>
                <a:gd name="connsiteY21" fmla="*/ 1087720 h 3814923"/>
                <a:gd name="connsiteX22" fmla="*/ 1311281 w 2642246"/>
                <a:gd name="connsiteY22" fmla="*/ 1105479 h 3814923"/>
                <a:gd name="connsiteX23" fmla="*/ 1311281 w 2642246"/>
                <a:gd name="connsiteY23" fmla="*/ 1109919 h 3814923"/>
                <a:gd name="connsiteX24" fmla="*/ 1377956 w 2642246"/>
                <a:gd name="connsiteY24" fmla="*/ 1154316 h 3814923"/>
                <a:gd name="connsiteX25" fmla="*/ 1377956 w 2642246"/>
                <a:gd name="connsiteY25" fmla="*/ 1167635 h 3814923"/>
                <a:gd name="connsiteX26" fmla="*/ 1386846 w 2642246"/>
                <a:gd name="connsiteY26" fmla="*/ 1198712 h 3814923"/>
                <a:gd name="connsiteX27" fmla="*/ 1391291 w 2642246"/>
                <a:gd name="connsiteY27" fmla="*/ 1212031 h 3814923"/>
                <a:gd name="connsiteX28" fmla="*/ 1426851 w 2642246"/>
                <a:gd name="connsiteY28" fmla="*/ 1260868 h 3814923"/>
                <a:gd name="connsiteX29" fmla="*/ 1431296 w 2642246"/>
                <a:gd name="connsiteY29" fmla="*/ 1265307 h 3814923"/>
                <a:gd name="connsiteX30" fmla="*/ 1440186 w 2642246"/>
                <a:gd name="connsiteY30" fmla="*/ 1283066 h 3814923"/>
                <a:gd name="connsiteX31" fmla="*/ 1444631 w 2642246"/>
                <a:gd name="connsiteY31" fmla="*/ 1291945 h 3814923"/>
                <a:gd name="connsiteX32" fmla="*/ 1449076 w 2642246"/>
                <a:gd name="connsiteY32" fmla="*/ 1300825 h 3814923"/>
                <a:gd name="connsiteX33" fmla="*/ 1453521 w 2642246"/>
                <a:gd name="connsiteY33" fmla="*/ 1309704 h 3814923"/>
                <a:gd name="connsiteX34" fmla="*/ 1462411 w 2642246"/>
                <a:gd name="connsiteY34" fmla="*/ 1340782 h 3814923"/>
                <a:gd name="connsiteX35" fmla="*/ 1471301 w 2642246"/>
                <a:gd name="connsiteY35" fmla="*/ 1349661 h 3814923"/>
                <a:gd name="connsiteX36" fmla="*/ 1493526 w 2642246"/>
                <a:gd name="connsiteY36" fmla="*/ 1367420 h 3814923"/>
                <a:gd name="connsiteX37" fmla="*/ 1502416 w 2642246"/>
                <a:gd name="connsiteY37" fmla="*/ 1367420 h 3814923"/>
                <a:gd name="connsiteX38" fmla="*/ 1515751 w 2642246"/>
                <a:gd name="connsiteY38" fmla="*/ 1371860 h 3814923"/>
                <a:gd name="connsiteX39" fmla="*/ 1529086 w 2642246"/>
                <a:gd name="connsiteY39" fmla="*/ 1367420 h 3814923"/>
                <a:gd name="connsiteX40" fmla="*/ 1582427 w 2642246"/>
                <a:gd name="connsiteY40" fmla="*/ 1309704 h 3814923"/>
                <a:gd name="connsiteX41" fmla="*/ 1560201 w 2642246"/>
                <a:gd name="connsiteY41" fmla="*/ 1376299 h 3814923"/>
                <a:gd name="connsiteX42" fmla="*/ 1555757 w 2642246"/>
                <a:gd name="connsiteY42" fmla="*/ 1385179 h 3814923"/>
                <a:gd name="connsiteX43" fmla="*/ 1529086 w 2642246"/>
                <a:gd name="connsiteY43" fmla="*/ 1456213 h 3814923"/>
                <a:gd name="connsiteX44" fmla="*/ 1537976 w 2642246"/>
                <a:gd name="connsiteY44" fmla="*/ 1460653 h 3814923"/>
                <a:gd name="connsiteX45" fmla="*/ 1600207 w 2642246"/>
                <a:gd name="connsiteY45" fmla="*/ 1469532 h 3814923"/>
                <a:gd name="connsiteX46" fmla="*/ 1466856 w 2642246"/>
                <a:gd name="connsiteY46" fmla="*/ 1469532 h 3814923"/>
                <a:gd name="connsiteX47" fmla="*/ 1457966 w 2642246"/>
                <a:gd name="connsiteY47" fmla="*/ 1465093 h 3814923"/>
                <a:gd name="connsiteX48" fmla="*/ 1444631 w 2642246"/>
                <a:gd name="connsiteY48" fmla="*/ 1456213 h 3814923"/>
                <a:gd name="connsiteX49" fmla="*/ 1431296 w 2642246"/>
                <a:gd name="connsiteY49" fmla="*/ 1442894 h 3814923"/>
                <a:gd name="connsiteX50" fmla="*/ 1422406 w 2642246"/>
                <a:gd name="connsiteY50" fmla="*/ 1438455 h 3814923"/>
                <a:gd name="connsiteX51" fmla="*/ 1404626 w 2642246"/>
                <a:gd name="connsiteY51" fmla="*/ 1434015 h 3814923"/>
                <a:gd name="connsiteX52" fmla="*/ 1369066 w 2642246"/>
                <a:gd name="connsiteY52" fmla="*/ 1434015 h 3814923"/>
                <a:gd name="connsiteX53" fmla="*/ 1386846 w 2642246"/>
                <a:gd name="connsiteY53" fmla="*/ 1487291 h 3814923"/>
                <a:gd name="connsiteX54" fmla="*/ 1306835 w 2642246"/>
                <a:gd name="connsiteY54" fmla="*/ 1269747 h 3814923"/>
                <a:gd name="connsiteX55" fmla="*/ 1306835 w 2642246"/>
                <a:gd name="connsiteY55" fmla="*/ 1260868 h 3814923"/>
                <a:gd name="connsiteX56" fmla="*/ 1306835 w 2642246"/>
                <a:gd name="connsiteY56" fmla="*/ 1251988 h 3814923"/>
                <a:gd name="connsiteX57" fmla="*/ 1302390 w 2642246"/>
                <a:gd name="connsiteY57" fmla="*/ 1247549 h 3814923"/>
                <a:gd name="connsiteX58" fmla="*/ 1275720 w 2642246"/>
                <a:gd name="connsiteY58" fmla="*/ 1256428 h 3814923"/>
                <a:gd name="connsiteX59" fmla="*/ 1217935 w 2642246"/>
                <a:gd name="connsiteY59" fmla="*/ 1300825 h 3814923"/>
                <a:gd name="connsiteX60" fmla="*/ 1146815 w 2642246"/>
                <a:gd name="connsiteY60" fmla="*/ 1385179 h 3814923"/>
                <a:gd name="connsiteX61" fmla="*/ 1155705 w 2642246"/>
                <a:gd name="connsiteY61" fmla="*/ 1411817 h 3814923"/>
                <a:gd name="connsiteX62" fmla="*/ 1164595 w 2642246"/>
                <a:gd name="connsiteY62" fmla="*/ 1434015 h 3814923"/>
                <a:gd name="connsiteX63" fmla="*/ 1177930 w 2642246"/>
                <a:gd name="connsiteY63" fmla="*/ 1456213 h 3814923"/>
                <a:gd name="connsiteX64" fmla="*/ 1191265 w 2642246"/>
                <a:gd name="connsiteY64" fmla="*/ 1473972 h 3814923"/>
                <a:gd name="connsiteX65" fmla="*/ 1200155 w 2642246"/>
                <a:gd name="connsiteY65" fmla="*/ 1496170 h 3814923"/>
                <a:gd name="connsiteX66" fmla="*/ 1226825 w 2642246"/>
                <a:gd name="connsiteY66" fmla="*/ 1545007 h 3814923"/>
                <a:gd name="connsiteX67" fmla="*/ 1244605 w 2642246"/>
                <a:gd name="connsiteY67" fmla="*/ 1567205 h 3814923"/>
                <a:gd name="connsiteX68" fmla="*/ 1289055 w 2642246"/>
                <a:gd name="connsiteY68" fmla="*/ 1642680 h 3814923"/>
                <a:gd name="connsiteX69" fmla="*/ 1297945 w 2642246"/>
                <a:gd name="connsiteY69" fmla="*/ 1669318 h 3814923"/>
                <a:gd name="connsiteX70" fmla="*/ 1306835 w 2642246"/>
                <a:gd name="connsiteY70" fmla="*/ 1700395 h 3814923"/>
                <a:gd name="connsiteX71" fmla="*/ 1324615 w 2642246"/>
                <a:gd name="connsiteY71" fmla="*/ 1727034 h 3814923"/>
                <a:gd name="connsiteX72" fmla="*/ 1364621 w 2642246"/>
                <a:gd name="connsiteY72" fmla="*/ 1789189 h 3814923"/>
                <a:gd name="connsiteX73" fmla="*/ 1373511 w 2642246"/>
                <a:gd name="connsiteY73" fmla="*/ 1806948 h 3814923"/>
                <a:gd name="connsiteX74" fmla="*/ 1457966 w 2642246"/>
                <a:gd name="connsiteY74" fmla="*/ 1940138 h 3814923"/>
                <a:gd name="connsiteX75" fmla="*/ 1462411 w 2642246"/>
                <a:gd name="connsiteY75" fmla="*/ 1966776 h 3814923"/>
                <a:gd name="connsiteX76" fmla="*/ 1391291 w 2642246"/>
                <a:gd name="connsiteY76" fmla="*/ 2193199 h 3814923"/>
                <a:gd name="connsiteX77" fmla="*/ 1377956 w 2642246"/>
                <a:gd name="connsiteY77" fmla="*/ 2219837 h 3814923"/>
                <a:gd name="connsiteX78" fmla="*/ 1360176 w 2642246"/>
                <a:gd name="connsiteY78" fmla="*/ 2250915 h 3814923"/>
                <a:gd name="connsiteX79" fmla="*/ 1320171 w 2642246"/>
                <a:gd name="connsiteY79" fmla="*/ 2317510 h 3814923"/>
                <a:gd name="connsiteX80" fmla="*/ 1337951 w 2642246"/>
                <a:gd name="connsiteY80" fmla="*/ 2335269 h 3814923"/>
                <a:gd name="connsiteX81" fmla="*/ 1351286 w 2642246"/>
                <a:gd name="connsiteY81" fmla="*/ 2348588 h 3814923"/>
                <a:gd name="connsiteX82" fmla="*/ 1369066 w 2642246"/>
                <a:gd name="connsiteY82" fmla="*/ 2366347 h 3814923"/>
                <a:gd name="connsiteX83" fmla="*/ 1493526 w 2642246"/>
                <a:gd name="connsiteY83" fmla="*/ 2805874 h 3814923"/>
                <a:gd name="connsiteX84" fmla="*/ 1497971 w 2642246"/>
                <a:gd name="connsiteY84" fmla="*/ 2819193 h 3814923"/>
                <a:gd name="connsiteX85" fmla="*/ 1560201 w 2642246"/>
                <a:gd name="connsiteY85" fmla="*/ 3076694 h 3814923"/>
                <a:gd name="connsiteX86" fmla="*/ 1622432 w 2642246"/>
                <a:gd name="connsiteY86" fmla="*/ 3303118 h 3814923"/>
                <a:gd name="connsiteX87" fmla="*/ 2071379 w 2642246"/>
                <a:gd name="connsiteY87" fmla="*/ 3289799 h 3814923"/>
                <a:gd name="connsiteX88" fmla="*/ 2315855 w 2642246"/>
                <a:gd name="connsiteY88" fmla="*/ 3338635 h 3814923"/>
                <a:gd name="connsiteX89" fmla="*/ 2338080 w 2642246"/>
                <a:gd name="connsiteY89" fmla="*/ 3343075 h 3814923"/>
                <a:gd name="connsiteX90" fmla="*/ 2360305 w 2642246"/>
                <a:gd name="connsiteY90" fmla="*/ 3351954 h 3814923"/>
                <a:gd name="connsiteX91" fmla="*/ 2382530 w 2642246"/>
                <a:gd name="connsiteY91" fmla="*/ 3356394 h 3814923"/>
                <a:gd name="connsiteX92" fmla="*/ 2458095 w 2642246"/>
                <a:gd name="connsiteY92" fmla="*/ 3374153 h 3814923"/>
                <a:gd name="connsiteX93" fmla="*/ 2484765 w 2642246"/>
                <a:gd name="connsiteY93" fmla="*/ 3378592 h 3814923"/>
                <a:gd name="connsiteX94" fmla="*/ 2551441 w 2642246"/>
                <a:gd name="connsiteY94" fmla="*/ 3383032 h 3814923"/>
                <a:gd name="connsiteX95" fmla="*/ 2573666 w 2642246"/>
                <a:gd name="connsiteY95" fmla="*/ 3387472 h 3814923"/>
                <a:gd name="connsiteX96" fmla="*/ 2640341 w 2642246"/>
                <a:gd name="connsiteY96" fmla="*/ 3498464 h 3814923"/>
                <a:gd name="connsiteX97" fmla="*/ 2631451 w 2642246"/>
                <a:gd name="connsiteY97" fmla="*/ 3520662 h 3814923"/>
                <a:gd name="connsiteX98" fmla="*/ 2618116 w 2642246"/>
                <a:gd name="connsiteY98" fmla="*/ 3538421 h 3814923"/>
                <a:gd name="connsiteX99" fmla="*/ 2604781 w 2642246"/>
                <a:gd name="connsiteY99" fmla="*/ 3556179 h 3814923"/>
                <a:gd name="connsiteX100" fmla="*/ 2511435 w 2642246"/>
                <a:gd name="connsiteY100" fmla="*/ 3636093 h 3814923"/>
                <a:gd name="connsiteX101" fmla="*/ 2502545 w 2642246"/>
                <a:gd name="connsiteY101" fmla="*/ 3653852 h 3814923"/>
                <a:gd name="connsiteX102" fmla="*/ 2498100 w 2642246"/>
                <a:gd name="connsiteY102" fmla="*/ 3671611 h 3814923"/>
                <a:gd name="connsiteX103" fmla="*/ 2373640 w 2642246"/>
                <a:gd name="connsiteY103" fmla="*/ 3804801 h 3814923"/>
                <a:gd name="connsiteX104" fmla="*/ 2346970 w 2642246"/>
                <a:gd name="connsiteY104" fmla="*/ 3809241 h 3814923"/>
                <a:gd name="connsiteX105" fmla="*/ 2226954 w 2642246"/>
                <a:gd name="connsiteY105" fmla="*/ 3813680 h 3814923"/>
                <a:gd name="connsiteX106" fmla="*/ 2204729 w 2642246"/>
                <a:gd name="connsiteY106" fmla="*/ 3809241 h 3814923"/>
                <a:gd name="connsiteX107" fmla="*/ 2195839 w 2642246"/>
                <a:gd name="connsiteY107" fmla="*/ 3716008 h 3814923"/>
                <a:gd name="connsiteX108" fmla="*/ 2213619 w 2642246"/>
                <a:gd name="connsiteY108" fmla="*/ 3711568 h 3814923"/>
                <a:gd name="connsiteX109" fmla="*/ 2266959 w 2642246"/>
                <a:gd name="connsiteY109" fmla="*/ 3702689 h 3814923"/>
                <a:gd name="connsiteX110" fmla="*/ 2280295 w 2642246"/>
                <a:gd name="connsiteY110" fmla="*/ 3689370 h 3814923"/>
                <a:gd name="connsiteX111" fmla="*/ 2302519 w 2642246"/>
                <a:gd name="connsiteY111" fmla="*/ 3658292 h 3814923"/>
                <a:gd name="connsiteX112" fmla="*/ 2329190 w 2642246"/>
                <a:gd name="connsiteY112" fmla="*/ 3578378 h 3814923"/>
                <a:gd name="connsiteX113" fmla="*/ 2240289 w 2642246"/>
                <a:gd name="connsiteY113" fmla="*/ 3494024 h 3814923"/>
                <a:gd name="connsiteX114" fmla="*/ 1542421 w 2642246"/>
                <a:gd name="connsiteY114" fmla="*/ 3529541 h 3814923"/>
                <a:gd name="connsiteX115" fmla="*/ 1409071 w 2642246"/>
                <a:gd name="connsiteY115" fmla="*/ 3458506 h 3814923"/>
                <a:gd name="connsiteX116" fmla="*/ 1120145 w 2642246"/>
                <a:gd name="connsiteY116" fmla="*/ 2987901 h 3814923"/>
                <a:gd name="connsiteX117" fmla="*/ 1075695 w 2642246"/>
                <a:gd name="connsiteY117" fmla="*/ 2828073 h 3814923"/>
                <a:gd name="connsiteX118" fmla="*/ 720093 w 2642246"/>
                <a:gd name="connsiteY118" fmla="*/ 2854711 h 3814923"/>
                <a:gd name="connsiteX119" fmla="*/ 488952 w 2642246"/>
                <a:gd name="connsiteY119" fmla="*/ 2881349 h 3814923"/>
                <a:gd name="connsiteX120" fmla="*/ 546737 w 2642246"/>
                <a:gd name="connsiteY120" fmla="*/ 3121091 h 3814923"/>
                <a:gd name="connsiteX121" fmla="*/ 520067 w 2642246"/>
                <a:gd name="connsiteY121" fmla="*/ 3307558 h 3814923"/>
                <a:gd name="connsiteX122" fmla="*/ 515622 w 2642246"/>
                <a:gd name="connsiteY122" fmla="*/ 3329756 h 3814923"/>
                <a:gd name="connsiteX123" fmla="*/ 511177 w 2642246"/>
                <a:gd name="connsiteY123" fmla="*/ 3351954 h 3814923"/>
                <a:gd name="connsiteX124" fmla="*/ 506732 w 2642246"/>
                <a:gd name="connsiteY124" fmla="*/ 3374153 h 3814923"/>
                <a:gd name="connsiteX125" fmla="*/ 546737 w 2642246"/>
                <a:gd name="connsiteY125" fmla="*/ 3578378 h 3814923"/>
                <a:gd name="connsiteX126" fmla="*/ 555627 w 2642246"/>
                <a:gd name="connsiteY126" fmla="*/ 3591697 h 3814923"/>
                <a:gd name="connsiteX127" fmla="*/ 568962 w 2642246"/>
                <a:gd name="connsiteY127" fmla="*/ 3613895 h 3814923"/>
                <a:gd name="connsiteX128" fmla="*/ 573407 w 2642246"/>
                <a:gd name="connsiteY128" fmla="*/ 3631654 h 3814923"/>
                <a:gd name="connsiteX129" fmla="*/ 573407 w 2642246"/>
                <a:gd name="connsiteY129" fmla="*/ 3658292 h 3814923"/>
                <a:gd name="connsiteX130" fmla="*/ 408942 w 2642246"/>
                <a:gd name="connsiteY130" fmla="*/ 3724887 h 3814923"/>
                <a:gd name="connsiteX131" fmla="*/ 391162 w 2642246"/>
                <a:gd name="connsiteY131" fmla="*/ 3720447 h 3814923"/>
                <a:gd name="connsiteX132" fmla="*/ 368937 w 2642246"/>
                <a:gd name="connsiteY132" fmla="*/ 3720447 h 3814923"/>
                <a:gd name="connsiteX133" fmla="*/ 226696 w 2642246"/>
                <a:gd name="connsiteY133" fmla="*/ 3738206 h 3814923"/>
                <a:gd name="connsiteX134" fmla="*/ 208916 w 2642246"/>
                <a:gd name="connsiteY134" fmla="*/ 3738206 h 3814923"/>
                <a:gd name="connsiteX135" fmla="*/ 0 w 2642246"/>
                <a:gd name="connsiteY135" fmla="*/ 3707128 h 3814923"/>
                <a:gd name="connsiteX136" fmla="*/ 4445 w 2642246"/>
                <a:gd name="connsiteY136" fmla="*/ 3680490 h 3814923"/>
                <a:gd name="connsiteX137" fmla="*/ 71120 w 2642246"/>
                <a:gd name="connsiteY137" fmla="*/ 3640533 h 3814923"/>
                <a:gd name="connsiteX138" fmla="*/ 93345 w 2642246"/>
                <a:gd name="connsiteY138" fmla="*/ 3640533 h 3814923"/>
                <a:gd name="connsiteX139" fmla="*/ 248921 w 2642246"/>
                <a:gd name="connsiteY139" fmla="*/ 3556179 h 3814923"/>
                <a:gd name="connsiteX140" fmla="*/ 337821 w 2642246"/>
                <a:gd name="connsiteY140" fmla="*/ 3391911 h 3814923"/>
                <a:gd name="connsiteX141" fmla="*/ 280036 w 2642246"/>
                <a:gd name="connsiteY141" fmla="*/ 2881349 h 3814923"/>
                <a:gd name="connsiteX142" fmla="*/ 293371 w 2642246"/>
                <a:gd name="connsiteY142" fmla="*/ 2659365 h 3814923"/>
                <a:gd name="connsiteX143" fmla="*/ 608967 w 2642246"/>
                <a:gd name="connsiteY143" fmla="*/ 2539494 h 3814923"/>
                <a:gd name="connsiteX144" fmla="*/ 724538 w 2642246"/>
                <a:gd name="connsiteY144" fmla="*/ 2499537 h 3814923"/>
                <a:gd name="connsiteX145" fmla="*/ 737873 w 2642246"/>
                <a:gd name="connsiteY145" fmla="*/ 2495097 h 3814923"/>
                <a:gd name="connsiteX146" fmla="*/ 924564 w 2642246"/>
                <a:gd name="connsiteY146" fmla="*/ 2464019 h 3814923"/>
                <a:gd name="connsiteX147" fmla="*/ 889004 w 2642246"/>
                <a:gd name="connsiteY147" fmla="*/ 2326390 h 3814923"/>
                <a:gd name="connsiteX148" fmla="*/ 884559 w 2642246"/>
                <a:gd name="connsiteY148" fmla="*/ 2308631 h 3814923"/>
                <a:gd name="connsiteX149" fmla="*/ 880114 w 2642246"/>
                <a:gd name="connsiteY149" fmla="*/ 2295312 h 3814923"/>
                <a:gd name="connsiteX150" fmla="*/ 875669 w 2642246"/>
                <a:gd name="connsiteY150" fmla="*/ 2277553 h 3814923"/>
                <a:gd name="connsiteX151" fmla="*/ 773433 w 2642246"/>
                <a:gd name="connsiteY151" fmla="*/ 2020052 h 3814923"/>
                <a:gd name="connsiteX152" fmla="*/ 768988 w 2642246"/>
                <a:gd name="connsiteY152" fmla="*/ 1997854 h 3814923"/>
                <a:gd name="connsiteX153" fmla="*/ 724538 w 2642246"/>
                <a:gd name="connsiteY153" fmla="*/ 1886862 h 3814923"/>
                <a:gd name="connsiteX154" fmla="*/ 715648 w 2642246"/>
                <a:gd name="connsiteY154" fmla="*/ 1864663 h 3814923"/>
                <a:gd name="connsiteX155" fmla="*/ 764543 w 2642246"/>
                <a:gd name="connsiteY155" fmla="*/ 1669318 h 3814923"/>
                <a:gd name="connsiteX156" fmla="*/ 782323 w 2642246"/>
                <a:gd name="connsiteY156" fmla="*/ 1651559 h 3814923"/>
                <a:gd name="connsiteX157" fmla="*/ 866779 w 2642246"/>
                <a:gd name="connsiteY157" fmla="*/ 1589404 h 3814923"/>
                <a:gd name="connsiteX158" fmla="*/ 946789 w 2642246"/>
                <a:gd name="connsiteY158" fmla="*/ 1447334 h 3814923"/>
                <a:gd name="connsiteX159" fmla="*/ 924564 w 2642246"/>
                <a:gd name="connsiteY159" fmla="*/ 1367420 h 3814923"/>
                <a:gd name="connsiteX160" fmla="*/ 911229 w 2642246"/>
                <a:gd name="connsiteY160" fmla="*/ 1358541 h 3814923"/>
                <a:gd name="connsiteX161" fmla="*/ 813438 w 2642246"/>
                <a:gd name="connsiteY161" fmla="*/ 1309704 h 3814923"/>
                <a:gd name="connsiteX162" fmla="*/ 817883 w 2642246"/>
                <a:gd name="connsiteY162" fmla="*/ 1287506 h 3814923"/>
                <a:gd name="connsiteX163" fmla="*/ 822328 w 2642246"/>
                <a:gd name="connsiteY163" fmla="*/ 1269747 h 3814923"/>
                <a:gd name="connsiteX164" fmla="*/ 808993 w 2642246"/>
                <a:gd name="connsiteY164" fmla="*/ 1247549 h 3814923"/>
                <a:gd name="connsiteX165" fmla="*/ 804548 w 2642246"/>
                <a:gd name="connsiteY165" fmla="*/ 1225350 h 3814923"/>
                <a:gd name="connsiteX166" fmla="*/ 808993 w 2642246"/>
                <a:gd name="connsiteY166" fmla="*/ 1212031 h 3814923"/>
                <a:gd name="connsiteX167" fmla="*/ 817883 w 2642246"/>
                <a:gd name="connsiteY167" fmla="*/ 1145436 h 3814923"/>
                <a:gd name="connsiteX168" fmla="*/ 826773 w 2642246"/>
                <a:gd name="connsiteY168" fmla="*/ 1123238 h 3814923"/>
                <a:gd name="connsiteX169" fmla="*/ 826773 w 2642246"/>
                <a:gd name="connsiteY169" fmla="*/ 1074401 h 3814923"/>
                <a:gd name="connsiteX170" fmla="*/ 831218 w 2642246"/>
                <a:gd name="connsiteY170" fmla="*/ 1052203 h 3814923"/>
                <a:gd name="connsiteX171" fmla="*/ 897894 w 2642246"/>
                <a:gd name="connsiteY171" fmla="*/ 932332 h 3814923"/>
                <a:gd name="connsiteX172" fmla="*/ 915674 w 2642246"/>
                <a:gd name="connsiteY172" fmla="*/ 919013 h 3814923"/>
                <a:gd name="connsiteX173" fmla="*/ 946789 w 2642246"/>
                <a:gd name="connsiteY173" fmla="*/ 905694 h 3814923"/>
                <a:gd name="connsiteX174" fmla="*/ 982349 w 2642246"/>
                <a:gd name="connsiteY174" fmla="*/ 612675 h 3814923"/>
                <a:gd name="connsiteX175" fmla="*/ 1000129 w 2642246"/>
                <a:gd name="connsiteY175" fmla="*/ 572718 h 3814923"/>
                <a:gd name="connsiteX176" fmla="*/ 1004574 w 2642246"/>
                <a:gd name="connsiteY176" fmla="*/ 550520 h 3814923"/>
                <a:gd name="connsiteX177" fmla="*/ 1009019 w 2642246"/>
                <a:gd name="connsiteY177" fmla="*/ 528321 h 3814923"/>
                <a:gd name="connsiteX178" fmla="*/ 1017909 w 2642246"/>
                <a:gd name="connsiteY178" fmla="*/ 501683 h 3814923"/>
                <a:gd name="connsiteX179" fmla="*/ 1031244 w 2642246"/>
                <a:gd name="connsiteY179" fmla="*/ 439528 h 3814923"/>
                <a:gd name="connsiteX180" fmla="*/ 1013464 w 2642246"/>
                <a:gd name="connsiteY180" fmla="*/ 457287 h 3814923"/>
                <a:gd name="connsiteX181" fmla="*/ 991239 w 2642246"/>
                <a:gd name="connsiteY181" fmla="*/ 470606 h 3814923"/>
                <a:gd name="connsiteX182" fmla="*/ 964569 w 2642246"/>
                <a:gd name="connsiteY182" fmla="*/ 479485 h 3814923"/>
                <a:gd name="connsiteX183" fmla="*/ 848999 w 2642246"/>
                <a:gd name="connsiteY183" fmla="*/ 377372 h 3814923"/>
                <a:gd name="connsiteX184" fmla="*/ 835663 w 2642246"/>
                <a:gd name="connsiteY184" fmla="*/ 350734 h 3814923"/>
                <a:gd name="connsiteX185" fmla="*/ 822328 w 2642246"/>
                <a:gd name="connsiteY185" fmla="*/ 328536 h 3814923"/>
                <a:gd name="connsiteX186" fmla="*/ 817883 w 2642246"/>
                <a:gd name="connsiteY186" fmla="*/ 306338 h 3814923"/>
                <a:gd name="connsiteX187" fmla="*/ 817883 w 2642246"/>
                <a:gd name="connsiteY187" fmla="*/ 293019 h 3814923"/>
                <a:gd name="connsiteX188" fmla="*/ 817883 w 2642246"/>
                <a:gd name="connsiteY188" fmla="*/ 270820 h 3814923"/>
                <a:gd name="connsiteX189" fmla="*/ 942344 w 2642246"/>
                <a:gd name="connsiteY189" fmla="*/ 173147 h 3814923"/>
                <a:gd name="connsiteX190" fmla="*/ 960124 w 2642246"/>
                <a:gd name="connsiteY190" fmla="*/ 182027 h 3814923"/>
                <a:gd name="connsiteX191" fmla="*/ 973459 w 2642246"/>
                <a:gd name="connsiteY191" fmla="*/ 190906 h 3814923"/>
                <a:gd name="connsiteX192" fmla="*/ 1026799 w 2642246"/>
                <a:gd name="connsiteY192" fmla="*/ 244182 h 3814923"/>
                <a:gd name="connsiteX193" fmla="*/ 1062359 w 2642246"/>
                <a:gd name="connsiteY193" fmla="*/ 217544 h 3814923"/>
                <a:gd name="connsiteX194" fmla="*/ 1106810 w 2642246"/>
                <a:gd name="connsiteY194" fmla="*/ 204225 h 3814923"/>
                <a:gd name="connsiteX195" fmla="*/ 1124590 w 2642246"/>
                <a:gd name="connsiteY195" fmla="*/ 173147 h 3814923"/>
                <a:gd name="connsiteX196" fmla="*/ 1169040 w 2642246"/>
                <a:gd name="connsiteY196" fmla="*/ 159828 h 3814923"/>
                <a:gd name="connsiteX197" fmla="*/ 1195710 w 2642246"/>
                <a:gd name="connsiteY197" fmla="*/ 155389 h 3814923"/>
                <a:gd name="connsiteX198" fmla="*/ 1240160 w 2642246"/>
                <a:gd name="connsiteY198" fmla="*/ 177587 h 3814923"/>
                <a:gd name="connsiteX199" fmla="*/ 1244605 w 2642246"/>
                <a:gd name="connsiteY199" fmla="*/ 177587 h 3814923"/>
                <a:gd name="connsiteX200" fmla="*/ 1231270 w 2642246"/>
                <a:gd name="connsiteY200" fmla="*/ 146509 h 3814923"/>
                <a:gd name="connsiteX201" fmla="*/ 1293500 w 2642246"/>
                <a:gd name="connsiteY201" fmla="*/ 13319 h 3814923"/>
                <a:gd name="connsiteX202" fmla="*/ 1320171 w 2642246"/>
                <a:gd name="connsiteY202" fmla="*/ 4440 h 3814923"/>
                <a:gd name="connsiteX203" fmla="*/ 1342396 w 2642246"/>
                <a:gd name="connsiteY203" fmla="*/ 0 h 381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2642246" h="3814923">
                  <a:moveTo>
                    <a:pt x="1227755" y="1964439"/>
                  </a:moveTo>
                  <a:cubicBezTo>
                    <a:pt x="1230720" y="2028119"/>
                    <a:pt x="1237389" y="2086275"/>
                    <a:pt x="1261605" y="2136180"/>
                  </a:cubicBezTo>
                  <a:cubicBezTo>
                    <a:pt x="1274294" y="2102918"/>
                    <a:pt x="1265313" y="2069135"/>
                    <a:pt x="1299673" y="2036394"/>
                  </a:cubicBezTo>
                  <a:cubicBezTo>
                    <a:pt x="1267316" y="2042820"/>
                    <a:pt x="1251728" y="1988424"/>
                    <a:pt x="1227755" y="1964439"/>
                  </a:cubicBezTo>
                  <a:close/>
                  <a:moveTo>
                    <a:pt x="1342396" y="0"/>
                  </a:moveTo>
                  <a:cubicBezTo>
                    <a:pt x="1355731" y="4440"/>
                    <a:pt x="1364621" y="8879"/>
                    <a:pt x="1373511" y="17759"/>
                  </a:cubicBezTo>
                  <a:cubicBezTo>
                    <a:pt x="1377956" y="22199"/>
                    <a:pt x="1382401" y="22199"/>
                    <a:pt x="1386846" y="26638"/>
                  </a:cubicBezTo>
                  <a:cubicBezTo>
                    <a:pt x="1422406" y="66595"/>
                    <a:pt x="1440186" y="119871"/>
                    <a:pt x="1466856" y="173147"/>
                  </a:cubicBezTo>
                  <a:cubicBezTo>
                    <a:pt x="1466856" y="182027"/>
                    <a:pt x="1471301" y="186466"/>
                    <a:pt x="1471301" y="195346"/>
                  </a:cubicBezTo>
                  <a:cubicBezTo>
                    <a:pt x="1480191" y="217544"/>
                    <a:pt x="1484636" y="239743"/>
                    <a:pt x="1489081" y="257501"/>
                  </a:cubicBezTo>
                  <a:cubicBezTo>
                    <a:pt x="1484636" y="266381"/>
                    <a:pt x="1484636" y="270820"/>
                    <a:pt x="1480191" y="279700"/>
                  </a:cubicBezTo>
                  <a:cubicBezTo>
                    <a:pt x="1471301" y="293019"/>
                    <a:pt x="1462411" y="301898"/>
                    <a:pt x="1444631" y="310777"/>
                  </a:cubicBezTo>
                  <a:cubicBezTo>
                    <a:pt x="1440186" y="315217"/>
                    <a:pt x="1431296" y="319657"/>
                    <a:pt x="1422406" y="319657"/>
                  </a:cubicBezTo>
                  <a:cubicBezTo>
                    <a:pt x="1382401" y="337415"/>
                    <a:pt x="1337951" y="337415"/>
                    <a:pt x="1284610" y="293019"/>
                  </a:cubicBezTo>
                  <a:cubicBezTo>
                    <a:pt x="1275720" y="279700"/>
                    <a:pt x="1266830" y="270820"/>
                    <a:pt x="1266830" y="270820"/>
                  </a:cubicBezTo>
                  <a:cubicBezTo>
                    <a:pt x="1266830" y="270820"/>
                    <a:pt x="1266830" y="270820"/>
                    <a:pt x="1146815" y="381812"/>
                  </a:cubicBezTo>
                  <a:cubicBezTo>
                    <a:pt x="1146815" y="381812"/>
                    <a:pt x="1146815" y="381812"/>
                    <a:pt x="1124590" y="901254"/>
                  </a:cubicBezTo>
                  <a:cubicBezTo>
                    <a:pt x="1124590" y="901254"/>
                    <a:pt x="1137925" y="901254"/>
                    <a:pt x="1151260" y="905694"/>
                  </a:cubicBezTo>
                  <a:cubicBezTo>
                    <a:pt x="1155705" y="905694"/>
                    <a:pt x="1164595" y="905694"/>
                    <a:pt x="1169040" y="910133"/>
                  </a:cubicBezTo>
                  <a:cubicBezTo>
                    <a:pt x="1177930" y="914573"/>
                    <a:pt x="1186820" y="919013"/>
                    <a:pt x="1195710" y="923452"/>
                  </a:cubicBezTo>
                  <a:cubicBezTo>
                    <a:pt x="1244605" y="972289"/>
                    <a:pt x="1262385" y="1021125"/>
                    <a:pt x="1293500" y="1083281"/>
                  </a:cubicBezTo>
                  <a:cubicBezTo>
                    <a:pt x="1297945" y="1083281"/>
                    <a:pt x="1302390" y="1083281"/>
                    <a:pt x="1306835" y="1087720"/>
                  </a:cubicBezTo>
                  <a:cubicBezTo>
                    <a:pt x="1306835" y="1092160"/>
                    <a:pt x="1311281" y="1096600"/>
                    <a:pt x="1311281" y="1105479"/>
                  </a:cubicBezTo>
                  <a:cubicBezTo>
                    <a:pt x="1311281" y="1105479"/>
                    <a:pt x="1311281" y="1109919"/>
                    <a:pt x="1311281" y="1109919"/>
                  </a:cubicBezTo>
                  <a:cubicBezTo>
                    <a:pt x="1333505" y="1109919"/>
                    <a:pt x="1386846" y="1114358"/>
                    <a:pt x="1377956" y="1154316"/>
                  </a:cubicBezTo>
                  <a:cubicBezTo>
                    <a:pt x="1377956" y="1158755"/>
                    <a:pt x="1377956" y="1163195"/>
                    <a:pt x="1377956" y="1167635"/>
                  </a:cubicBezTo>
                  <a:cubicBezTo>
                    <a:pt x="1386846" y="1176514"/>
                    <a:pt x="1400181" y="1189833"/>
                    <a:pt x="1386846" y="1198712"/>
                  </a:cubicBezTo>
                  <a:cubicBezTo>
                    <a:pt x="1386846" y="1203152"/>
                    <a:pt x="1386846" y="1207592"/>
                    <a:pt x="1391291" y="1212031"/>
                  </a:cubicBezTo>
                  <a:cubicBezTo>
                    <a:pt x="1395736" y="1229790"/>
                    <a:pt x="1409071" y="1243109"/>
                    <a:pt x="1426851" y="1260868"/>
                  </a:cubicBezTo>
                  <a:cubicBezTo>
                    <a:pt x="1426851" y="1260868"/>
                    <a:pt x="1431296" y="1265307"/>
                    <a:pt x="1431296" y="1265307"/>
                  </a:cubicBezTo>
                  <a:cubicBezTo>
                    <a:pt x="1435741" y="1274187"/>
                    <a:pt x="1435741" y="1278626"/>
                    <a:pt x="1440186" y="1283066"/>
                  </a:cubicBezTo>
                  <a:cubicBezTo>
                    <a:pt x="1440186" y="1287506"/>
                    <a:pt x="1444631" y="1287506"/>
                    <a:pt x="1444631" y="1291945"/>
                  </a:cubicBezTo>
                  <a:cubicBezTo>
                    <a:pt x="1444631" y="1296385"/>
                    <a:pt x="1449076" y="1300825"/>
                    <a:pt x="1449076" y="1300825"/>
                  </a:cubicBezTo>
                  <a:cubicBezTo>
                    <a:pt x="1449076" y="1305264"/>
                    <a:pt x="1449076" y="1309704"/>
                    <a:pt x="1453521" y="1309704"/>
                  </a:cubicBezTo>
                  <a:cubicBezTo>
                    <a:pt x="1449076" y="1323023"/>
                    <a:pt x="1453521" y="1331903"/>
                    <a:pt x="1462411" y="1340782"/>
                  </a:cubicBezTo>
                  <a:cubicBezTo>
                    <a:pt x="1462411" y="1345222"/>
                    <a:pt x="1466856" y="1345222"/>
                    <a:pt x="1471301" y="1349661"/>
                  </a:cubicBezTo>
                  <a:cubicBezTo>
                    <a:pt x="1475746" y="1358541"/>
                    <a:pt x="1484636" y="1362980"/>
                    <a:pt x="1493526" y="1367420"/>
                  </a:cubicBezTo>
                  <a:cubicBezTo>
                    <a:pt x="1497971" y="1367420"/>
                    <a:pt x="1497971" y="1367420"/>
                    <a:pt x="1502416" y="1367420"/>
                  </a:cubicBezTo>
                  <a:cubicBezTo>
                    <a:pt x="1506861" y="1371860"/>
                    <a:pt x="1511306" y="1371860"/>
                    <a:pt x="1515751" y="1371860"/>
                  </a:cubicBezTo>
                  <a:cubicBezTo>
                    <a:pt x="1520196" y="1371860"/>
                    <a:pt x="1524641" y="1367420"/>
                    <a:pt x="1529086" y="1367420"/>
                  </a:cubicBezTo>
                  <a:cubicBezTo>
                    <a:pt x="1564647" y="1362980"/>
                    <a:pt x="1564647" y="1327463"/>
                    <a:pt x="1582427" y="1309704"/>
                  </a:cubicBezTo>
                  <a:cubicBezTo>
                    <a:pt x="1582427" y="1345222"/>
                    <a:pt x="1582427" y="1362980"/>
                    <a:pt x="1560201" y="1376299"/>
                  </a:cubicBezTo>
                  <a:cubicBezTo>
                    <a:pt x="1560201" y="1380739"/>
                    <a:pt x="1560201" y="1380739"/>
                    <a:pt x="1555757" y="1385179"/>
                  </a:cubicBezTo>
                  <a:cubicBezTo>
                    <a:pt x="1542421" y="1407377"/>
                    <a:pt x="1529086" y="1429575"/>
                    <a:pt x="1529086" y="1456213"/>
                  </a:cubicBezTo>
                  <a:cubicBezTo>
                    <a:pt x="1533531" y="1456213"/>
                    <a:pt x="1537976" y="1456213"/>
                    <a:pt x="1537976" y="1460653"/>
                  </a:cubicBezTo>
                  <a:cubicBezTo>
                    <a:pt x="1560201" y="1469532"/>
                    <a:pt x="1573537" y="1482851"/>
                    <a:pt x="1600207" y="1469532"/>
                  </a:cubicBezTo>
                  <a:cubicBezTo>
                    <a:pt x="1564647" y="1487291"/>
                    <a:pt x="1511306" y="1540567"/>
                    <a:pt x="1466856" y="1469532"/>
                  </a:cubicBezTo>
                  <a:cubicBezTo>
                    <a:pt x="1466856" y="1465093"/>
                    <a:pt x="1462411" y="1465093"/>
                    <a:pt x="1457966" y="1465093"/>
                  </a:cubicBezTo>
                  <a:cubicBezTo>
                    <a:pt x="1453521" y="1456213"/>
                    <a:pt x="1449076" y="1451774"/>
                    <a:pt x="1444631" y="1456213"/>
                  </a:cubicBezTo>
                  <a:cubicBezTo>
                    <a:pt x="1440186" y="1447334"/>
                    <a:pt x="1435741" y="1442894"/>
                    <a:pt x="1431296" y="1442894"/>
                  </a:cubicBezTo>
                  <a:cubicBezTo>
                    <a:pt x="1431296" y="1438455"/>
                    <a:pt x="1426851" y="1438455"/>
                    <a:pt x="1422406" y="1438455"/>
                  </a:cubicBezTo>
                  <a:cubicBezTo>
                    <a:pt x="1417961" y="1434015"/>
                    <a:pt x="1409071" y="1434015"/>
                    <a:pt x="1404626" y="1434015"/>
                  </a:cubicBezTo>
                  <a:cubicBezTo>
                    <a:pt x="1391291" y="1434015"/>
                    <a:pt x="1382401" y="1434015"/>
                    <a:pt x="1369066" y="1434015"/>
                  </a:cubicBezTo>
                  <a:cubicBezTo>
                    <a:pt x="1351286" y="1451774"/>
                    <a:pt x="1386846" y="1469532"/>
                    <a:pt x="1386846" y="1487291"/>
                  </a:cubicBezTo>
                  <a:cubicBezTo>
                    <a:pt x="1280165" y="1451774"/>
                    <a:pt x="1351286" y="1345222"/>
                    <a:pt x="1306835" y="1269747"/>
                  </a:cubicBezTo>
                  <a:cubicBezTo>
                    <a:pt x="1306835" y="1265307"/>
                    <a:pt x="1306835" y="1260868"/>
                    <a:pt x="1306835" y="1260868"/>
                  </a:cubicBezTo>
                  <a:cubicBezTo>
                    <a:pt x="1306835" y="1256428"/>
                    <a:pt x="1306835" y="1256428"/>
                    <a:pt x="1306835" y="1251988"/>
                  </a:cubicBezTo>
                  <a:cubicBezTo>
                    <a:pt x="1306835" y="1251988"/>
                    <a:pt x="1306835" y="1251988"/>
                    <a:pt x="1302390" y="1247549"/>
                  </a:cubicBezTo>
                  <a:cubicBezTo>
                    <a:pt x="1293500" y="1251988"/>
                    <a:pt x="1280165" y="1256428"/>
                    <a:pt x="1275720" y="1256428"/>
                  </a:cubicBezTo>
                  <a:cubicBezTo>
                    <a:pt x="1253495" y="1251988"/>
                    <a:pt x="1217935" y="1300825"/>
                    <a:pt x="1217935" y="1300825"/>
                  </a:cubicBezTo>
                  <a:cubicBezTo>
                    <a:pt x="1217935" y="1300825"/>
                    <a:pt x="1151260" y="1354101"/>
                    <a:pt x="1146815" y="1385179"/>
                  </a:cubicBezTo>
                  <a:cubicBezTo>
                    <a:pt x="1146815" y="1394058"/>
                    <a:pt x="1151260" y="1402937"/>
                    <a:pt x="1155705" y="1411817"/>
                  </a:cubicBezTo>
                  <a:cubicBezTo>
                    <a:pt x="1155705" y="1420696"/>
                    <a:pt x="1160150" y="1425136"/>
                    <a:pt x="1164595" y="1434015"/>
                  </a:cubicBezTo>
                  <a:cubicBezTo>
                    <a:pt x="1169040" y="1438455"/>
                    <a:pt x="1173485" y="1447334"/>
                    <a:pt x="1177930" y="1456213"/>
                  </a:cubicBezTo>
                  <a:cubicBezTo>
                    <a:pt x="1182375" y="1460653"/>
                    <a:pt x="1186820" y="1469532"/>
                    <a:pt x="1191265" y="1473972"/>
                  </a:cubicBezTo>
                  <a:cubicBezTo>
                    <a:pt x="1195710" y="1482851"/>
                    <a:pt x="1195710" y="1487291"/>
                    <a:pt x="1200155" y="1496170"/>
                  </a:cubicBezTo>
                  <a:cubicBezTo>
                    <a:pt x="1209045" y="1513929"/>
                    <a:pt x="1217935" y="1527248"/>
                    <a:pt x="1226825" y="1545007"/>
                  </a:cubicBezTo>
                  <a:cubicBezTo>
                    <a:pt x="1235715" y="1553886"/>
                    <a:pt x="1240160" y="1558326"/>
                    <a:pt x="1244605" y="1567205"/>
                  </a:cubicBezTo>
                  <a:cubicBezTo>
                    <a:pt x="1262385" y="1593843"/>
                    <a:pt x="1275720" y="1620481"/>
                    <a:pt x="1289055" y="1642680"/>
                  </a:cubicBezTo>
                  <a:cubicBezTo>
                    <a:pt x="1289055" y="1651559"/>
                    <a:pt x="1293500" y="1660438"/>
                    <a:pt x="1297945" y="1669318"/>
                  </a:cubicBezTo>
                  <a:cubicBezTo>
                    <a:pt x="1302390" y="1678197"/>
                    <a:pt x="1302390" y="1691516"/>
                    <a:pt x="1306835" y="1700395"/>
                  </a:cubicBezTo>
                  <a:cubicBezTo>
                    <a:pt x="1311281" y="1709275"/>
                    <a:pt x="1315725" y="1718154"/>
                    <a:pt x="1324615" y="1727034"/>
                  </a:cubicBezTo>
                  <a:cubicBezTo>
                    <a:pt x="1337951" y="1744792"/>
                    <a:pt x="1351286" y="1766991"/>
                    <a:pt x="1364621" y="1789189"/>
                  </a:cubicBezTo>
                  <a:cubicBezTo>
                    <a:pt x="1369066" y="1793629"/>
                    <a:pt x="1373511" y="1802508"/>
                    <a:pt x="1373511" y="1806948"/>
                  </a:cubicBezTo>
                  <a:cubicBezTo>
                    <a:pt x="1395736" y="1846905"/>
                    <a:pt x="1444631" y="1886862"/>
                    <a:pt x="1457966" y="1940138"/>
                  </a:cubicBezTo>
                  <a:cubicBezTo>
                    <a:pt x="1462411" y="1949017"/>
                    <a:pt x="1462411" y="1957897"/>
                    <a:pt x="1462411" y="1966776"/>
                  </a:cubicBezTo>
                  <a:cubicBezTo>
                    <a:pt x="1457966" y="2055569"/>
                    <a:pt x="1404626" y="2126604"/>
                    <a:pt x="1391291" y="2193199"/>
                  </a:cubicBezTo>
                  <a:cubicBezTo>
                    <a:pt x="1386846" y="2202079"/>
                    <a:pt x="1382401" y="2210958"/>
                    <a:pt x="1377956" y="2219837"/>
                  </a:cubicBezTo>
                  <a:cubicBezTo>
                    <a:pt x="1373511" y="2233156"/>
                    <a:pt x="1369066" y="2242036"/>
                    <a:pt x="1360176" y="2250915"/>
                  </a:cubicBezTo>
                  <a:cubicBezTo>
                    <a:pt x="1337951" y="2290872"/>
                    <a:pt x="1320171" y="2317510"/>
                    <a:pt x="1320171" y="2317510"/>
                  </a:cubicBezTo>
                  <a:cubicBezTo>
                    <a:pt x="1320171" y="2317510"/>
                    <a:pt x="1324615" y="2326390"/>
                    <a:pt x="1337951" y="2335269"/>
                  </a:cubicBezTo>
                  <a:cubicBezTo>
                    <a:pt x="1342396" y="2339709"/>
                    <a:pt x="1346841" y="2344148"/>
                    <a:pt x="1351286" y="2348588"/>
                  </a:cubicBezTo>
                  <a:cubicBezTo>
                    <a:pt x="1355731" y="2353028"/>
                    <a:pt x="1360176" y="2357467"/>
                    <a:pt x="1369066" y="2366347"/>
                  </a:cubicBezTo>
                  <a:cubicBezTo>
                    <a:pt x="1529086" y="2446261"/>
                    <a:pt x="1564647" y="2641606"/>
                    <a:pt x="1493526" y="2805874"/>
                  </a:cubicBezTo>
                  <a:cubicBezTo>
                    <a:pt x="1493526" y="2810314"/>
                    <a:pt x="1493526" y="2814754"/>
                    <a:pt x="1497971" y="2819193"/>
                  </a:cubicBezTo>
                  <a:cubicBezTo>
                    <a:pt x="1511306" y="2876909"/>
                    <a:pt x="1537976" y="2965703"/>
                    <a:pt x="1560201" y="3076694"/>
                  </a:cubicBezTo>
                  <a:cubicBezTo>
                    <a:pt x="1595762" y="3227643"/>
                    <a:pt x="1560201" y="3311997"/>
                    <a:pt x="1622432" y="3303118"/>
                  </a:cubicBezTo>
                  <a:cubicBezTo>
                    <a:pt x="1684662" y="3289799"/>
                    <a:pt x="1826903" y="3254281"/>
                    <a:pt x="2071379" y="3289799"/>
                  </a:cubicBezTo>
                  <a:cubicBezTo>
                    <a:pt x="2209174" y="3311997"/>
                    <a:pt x="2244734" y="3334196"/>
                    <a:pt x="2315855" y="3338635"/>
                  </a:cubicBezTo>
                  <a:cubicBezTo>
                    <a:pt x="2324745" y="3343075"/>
                    <a:pt x="2329190" y="3343075"/>
                    <a:pt x="2338080" y="3343075"/>
                  </a:cubicBezTo>
                  <a:cubicBezTo>
                    <a:pt x="2346970" y="3347515"/>
                    <a:pt x="2351415" y="3347515"/>
                    <a:pt x="2360305" y="3351954"/>
                  </a:cubicBezTo>
                  <a:cubicBezTo>
                    <a:pt x="2369195" y="3351954"/>
                    <a:pt x="2373640" y="3351954"/>
                    <a:pt x="2382530" y="3356394"/>
                  </a:cubicBezTo>
                  <a:cubicBezTo>
                    <a:pt x="2409200" y="3360834"/>
                    <a:pt x="2435870" y="3365273"/>
                    <a:pt x="2458095" y="3374153"/>
                  </a:cubicBezTo>
                  <a:cubicBezTo>
                    <a:pt x="2466985" y="3374153"/>
                    <a:pt x="2475875" y="3378592"/>
                    <a:pt x="2484765" y="3378592"/>
                  </a:cubicBezTo>
                  <a:cubicBezTo>
                    <a:pt x="2506991" y="3378592"/>
                    <a:pt x="2529215" y="3378592"/>
                    <a:pt x="2551441" y="3383032"/>
                  </a:cubicBezTo>
                  <a:cubicBezTo>
                    <a:pt x="2560331" y="3383032"/>
                    <a:pt x="2564776" y="3383032"/>
                    <a:pt x="2573666" y="3387472"/>
                  </a:cubicBezTo>
                  <a:cubicBezTo>
                    <a:pt x="2627006" y="3391911"/>
                    <a:pt x="2649231" y="3445187"/>
                    <a:pt x="2640341" y="3498464"/>
                  </a:cubicBezTo>
                  <a:cubicBezTo>
                    <a:pt x="2640341" y="3507343"/>
                    <a:pt x="2635896" y="3511783"/>
                    <a:pt x="2631451" y="3520662"/>
                  </a:cubicBezTo>
                  <a:cubicBezTo>
                    <a:pt x="2627006" y="3529541"/>
                    <a:pt x="2622561" y="3533981"/>
                    <a:pt x="2618116" y="3538421"/>
                  </a:cubicBezTo>
                  <a:cubicBezTo>
                    <a:pt x="2613671" y="3542860"/>
                    <a:pt x="2609226" y="3547300"/>
                    <a:pt x="2604781" y="3556179"/>
                  </a:cubicBezTo>
                  <a:cubicBezTo>
                    <a:pt x="2573666" y="3582817"/>
                    <a:pt x="2533661" y="3605016"/>
                    <a:pt x="2511435" y="3636093"/>
                  </a:cubicBezTo>
                  <a:cubicBezTo>
                    <a:pt x="2506991" y="3640533"/>
                    <a:pt x="2506991" y="3649412"/>
                    <a:pt x="2502545" y="3653852"/>
                  </a:cubicBezTo>
                  <a:cubicBezTo>
                    <a:pt x="2502545" y="3658292"/>
                    <a:pt x="2498100" y="3662732"/>
                    <a:pt x="2498100" y="3671611"/>
                  </a:cubicBezTo>
                  <a:cubicBezTo>
                    <a:pt x="2484765" y="3733766"/>
                    <a:pt x="2458095" y="3795922"/>
                    <a:pt x="2373640" y="3804801"/>
                  </a:cubicBezTo>
                  <a:cubicBezTo>
                    <a:pt x="2364750" y="3804801"/>
                    <a:pt x="2355860" y="3804801"/>
                    <a:pt x="2346970" y="3809241"/>
                  </a:cubicBezTo>
                  <a:cubicBezTo>
                    <a:pt x="2306965" y="3809241"/>
                    <a:pt x="2266959" y="3818120"/>
                    <a:pt x="2226954" y="3813680"/>
                  </a:cubicBezTo>
                  <a:cubicBezTo>
                    <a:pt x="2222509" y="3813680"/>
                    <a:pt x="2213619" y="3813680"/>
                    <a:pt x="2204729" y="3809241"/>
                  </a:cubicBezTo>
                  <a:cubicBezTo>
                    <a:pt x="2142499" y="3804801"/>
                    <a:pt x="2155834" y="3751525"/>
                    <a:pt x="2195839" y="3716008"/>
                  </a:cubicBezTo>
                  <a:cubicBezTo>
                    <a:pt x="2204729" y="3716008"/>
                    <a:pt x="2209174" y="3711568"/>
                    <a:pt x="2213619" y="3711568"/>
                  </a:cubicBezTo>
                  <a:cubicBezTo>
                    <a:pt x="2231399" y="3707128"/>
                    <a:pt x="2249179" y="3702689"/>
                    <a:pt x="2266959" y="3702689"/>
                  </a:cubicBezTo>
                  <a:cubicBezTo>
                    <a:pt x="2271405" y="3698249"/>
                    <a:pt x="2275849" y="3693809"/>
                    <a:pt x="2280295" y="3689370"/>
                  </a:cubicBezTo>
                  <a:cubicBezTo>
                    <a:pt x="2289185" y="3680490"/>
                    <a:pt x="2293629" y="3671611"/>
                    <a:pt x="2302519" y="3658292"/>
                  </a:cubicBezTo>
                  <a:cubicBezTo>
                    <a:pt x="2320300" y="3631654"/>
                    <a:pt x="2329190" y="3596136"/>
                    <a:pt x="2329190" y="3578378"/>
                  </a:cubicBezTo>
                  <a:cubicBezTo>
                    <a:pt x="2329190" y="3560619"/>
                    <a:pt x="2311409" y="3494024"/>
                    <a:pt x="2240289" y="3494024"/>
                  </a:cubicBezTo>
                  <a:cubicBezTo>
                    <a:pt x="2169169" y="3489584"/>
                    <a:pt x="1591317" y="3538421"/>
                    <a:pt x="1542421" y="3529541"/>
                  </a:cubicBezTo>
                  <a:cubicBezTo>
                    <a:pt x="1497971" y="3520662"/>
                    <a:pt x="1453521" y="3520662"/>
                    <a:pt x="1409071" y="3458506"/>
                  </a:cubicBezTo>
                  <a:cubicBezTo>
                    <a:pt x="1360176" y="3391911"/>
                    <a:pt x="1160150" y="3107772"/>
                    <a:pt x="1120145" y="2987901"/>
                  </a:cubicBezTo>
                  <a:cubicBezTo>
                    <a:pt x="1084585" y="2872469"/>
                    <a:pt x="1075695" y="2828073"/>
                    <a:pt x="1075695" y="2828073"/>
                  </a:cubicBezTo>
                  <a:cubicBezTo>
                    <a:pt x="1075695" y="2828073"/>
                    <a:pt x="822328" y="2859150"/>
                    <a:pt x="720093" y="2854711"/>
                  </a:cubicBezTo>
                  <a:cubicBezTo>
                    <a:pt x="613413" y="2850271"/>
                    <a:pt x="488952" y="2881349"/>
                    <a:pt x="488952" y="2881349"/>
                  </a:cubicBezTo>
                  <a:cubicBezTo>
                    <a:pt x="488952" y="2881349"/>
                    <a:pt x="564517" y="2956823"/>
                    <a:pt x="546737" y="3121091"/>
                  </a:cubicBezTo>
                  <a:cubicBezTo>
                    <a:pt x="542292" y="3192126"/>
                    <a:pt x="528957" y="3249842"/>
                    <a:pt x="520067" y="3307558"/>
                  </a:cubicBezTo>
                  <a:cubicBezTo>
                    <a:pt x="520067" y="3316437"/>
                    <a:pt x="515622" y="3325316"/>
                    <a:pt x="515622" y="3329756"/>
                  </a:cubicBezTo>
                  <a:cubicBezTo>
                    <a:pt x="515622" y="3338635"/>
                    <a:pt x="515622" y="3347515"/>
                    <a:pt x="511177" y="3351954"/>
                  </a:cubicBezTo>
                  <a:cubicBezTo>
                    <a:pt x="511177" y="3360834"/>
                    <a:pt x="511177" y="3369713"/>
                    <a:pt x="506732" y="3374153"/>
                  </a:cubicBezTo>
                  <a:cubicBezTo>
                    <a:pt x="480062" y="3440748"/>
                    <a:pt x="497842" y="3529541"/>
                    <a:pt x="546737" y="3578378"/>
                  </a:cubicBezTo>
                  <a:cubicBezTo>
                    <a:pt x="551182" y="3582817"/>
                    <a:pt x="555627" y="3587257"/>
                    <a:pt x="555627" y="3591697"/>
                  </a:cubicBezTo>
                  <a:cubicBezTo>
                    <a:pt x="560072" y="3596136"/>
                    <a:pt x="564517" y="3605016"/>
                    <a:pt x="568962" y="3613895"/>
                  </a:cubicBezTo>
                  <a:cubicBezTo>
                    <a:pt x="573407" y="3618335"/>
                    <a:pt x="573407" y="3627214"/>
                    <a:pt x="573407" y="3631654"/>
                  </a:cubicBezTo>
                  <a:cubicBezTo>
                    <a:pt x="573407" y="3640533"/>
                    <a:pt x="573407" y="3649412"/>
                    <a:pt x="573407" y="3658292"/>
                  </a:cubicBezTo>
                  <a:cubicBezTo>
                    <a:pt x="568962" y="3742646"/>
                    <a:pt x="462282" y="3724887"/>
                    <a:pt x="408942" y="3724887"/>
                  </a:cubicBezTo>
                  <a:cubicBezTo>
                    <a:pt x="404497" y="3724887"/>
                    <a:pt x="395607" y="3720447"/>
                    <a:pt x="391162" y="3720447"/>
                  </a:cubicBezTo>
                  <a:cubicBezTo>
                    <a:pt x="382272" y="3720447"/>
                    <a:pt x="377827" y="3720447"/>
                    <a:pt x="368937" y="3720447"/>
                  </a:cubicBezTo>
                  <a:cubicBezTo>
                    <a:pt x="320041" y="3720447"/>
                    <a:pt x="271146" y="3729327"/>
                    <a:pt x="226696" y="3738206"/>
                  </a:cubicBezTo>
                  <a:cubicBezTo>
                    <a:pt x="222251" y="3738206"/>
                    <a:pt x="213361" y="3738206"/>
                    <a:pt x="208916" y="3738206"/>
                  </a:cubicBezTo>
                  <a:cubicBezTo>
                    <a:pt x="142241" y="3742646"/>
                    <a:pt x="71120" y="3742646"/>
                    <a:pt x="0" y="3707128"/>
                  </a:cubicBezTo>
                  <a:cubicBezTo>
                    <a:pt x="0" y="3702689"/>
                    <a:pt x="0" y="3693809"/>
                    <a:pt x="4445" y="3680490"/>
                  </a:cubicBezTo>
                  <a:cubicBezTo>
                    <a:pt x="13335" y="3662732"/>
                    <a:pt x="35560" y="3640533"/>
                    <a:pt x="71120" y="3640533"/>
                  </a:cubicBezTo>
                  <a:cubicBezTo>
                    <a:pt x="80010" y="3640533"/>
                    <a:pt x="88900" y="3640533"/>
                    <a:pt x="93345" y="3640533"/>
                  </a:cubicBezTo>
                  <a:cubicBezTo>
                    <a:pt x="120015" y="3640533"/>
                    <a:pt x="208916" y="3591697"/>
                    <a:pt x="248921" y="3556179"/>
                  </a:cubicBezTo>
                  <a:cubicBezTo>
                    <a:pt x="293371" y="3525102"/>
                    <a:pt x="342266" y="3476265"/>
                    <a:pt x="337821" y="3391911"/>
                  </a:cubicBezTo>
                  <a:cubicBezTo>
                    <a:pt x="333376" y="3303118"/>
                    <a:pt x="293371" y="2939065"/>
                    <a:pt x="280036" y="2881349"/>
                  </a:cubicBezTo>
                  <a:cubicBezTo>
                    <a:pt x="266701" y="2819193"/>
                    <a:pt x="231141" y="2686003"/>
                    <a:pt x="293371" y="2659365"/>
                  </a:cubicBezTo>
                  <a:cubicBezTo>
                    <a:pt x="355601" y="2632727"/>
                    <a:pt x="488952" y="2579451"/>
                    <a:pt x="608967" y="2539494"/>
                  </a:cubicBezTo>
                  <a:cubicBezTo>
                    <a:pt x="635638" y="2535054"/>
                    <a:pt x="697868" y="2508416"/>
                    <a:pt x="724538" y="2499537"/>
                  </a:cubicBezTo>
                  <a:cubicBezTo>
                    <a:pt x="728983" y="2499537"/>
                    <a:pt x="733428" y="2495097"/>
                    <a:pt x="737873" y="2495097"/>
                  </a:cubicBezTo>
                  <a:cubicBezTo>
                    <a:pt x="800103" y="2464019"/>
                    <a:pt x="871224" y="2464019"/>
                    <a:pt x="924564" y="2464019"/>
                  </a:cubicBezTo>
                  <a:cubicBezTo>
                    <a:pt x="906784" y="2410743"/>
                    <a:pt x="889004" y="2375226"/>
                    <a:pt x="889004" y="2326390"/>
                  </a:cubicBezTo>
                  <a:cubicBezTo>
                    <a:pt x="884559" y="2321950"/>
                    <a:pt x="884559" y="2313070"/>
                    <a:pt x="884559" y="2308631"/>
                  </a:cubicBezTo>
                  <a:cubicBezTo>
                    <a:pt x="884559" y="2304191"/>
                    <a:pt x="880114" y="2299751"/>
                    <a:pt x="880114" y="2295312"/>
                  </a:cubicBezTo>
                  <a:cubicBezTo>
                    <a:pt x="880114" y="2290872"/>
                    <a:pt x="875669" y="2281993"/>
                    <a:pt x="875669" y="2277553"/>
                  </a:cubicBezTo>
                  <a:cubicBezTo>
                    <a:pt x="853444" y="2179880"/>
                    <a:pt x="800103" y="2108845"/>
                    <a:pt x="773433" y="2020052"/>
                  </a:cubicBezTo>
                  <a:cubicBezTo>
                    <a:pt x="773433" y="2011173"/>
                    <a:pt x="768988" y="2006733"/>
                    <a:pt x="768988" y="1997854"/>
                  </a:cubicBezTo>
                  <a:cubicBezTo>
                    <a:pt x="764543" y="1957897"/>
                    <a:pt x="751208" y="1922379"/>
                    <a:pt x="724538" y="1886862"/>
                  </a:cubicBezTo>
                  <a:cubicBezTo>
                    <a:pt x="720093" y="1877982"/>
                    <a:pt x="715648" y="1873543"/>
                    <a:pt x="715648" y="1864663"/>
                  </a:cubicBezTo>
                  <a:cubicBezTo>
                    <a:pt x="684533" y="1793629"/>
                    <a:pt x="706758" y="1722594"/>
                    <a:pt x="764543" y="1669318"/>
                  </a:cubicBezTo>
                  <a:cubicBezTo>
                    <a:pt x="768988" y="1660438"/>
                    <a:pt x="777878" y="1655999"/>
                    <a:pt x="782323" y="1651559"/>
                  </a:cubicBezTo>
                  <a:cubicBezTo>
                    <a:pt x="808993" y="1629361"/>
                    <a:pt x="840109" y="1616042"/>
                    <a:pt x="866779" y="1589404"/>
                  </a:cubicBezTo>
                  <a:cubicBezTo>
                    <a:pt x="920119" y="1536128"/>
                    <a:pt x="955679" y="1482851"/>
                    <a:pt x="946789" y="1447334"/>
                  </a:cubicBezTo>
                  <a:cubicBezTo>
                    <a:pt x="942344" y="1416256"/>
                    <a:pt x="942344" y="1385179"/>
                    <a:pt x="924564" y="1367420"/>
                  </a:cubicBezTo>
                  <a:cubicBezTo>
                    <a:pt x="920119" y="1362980"/>
                    <a:pt x="915674" y="1362980"/>
                    <a:pt x="911229" y="1358541"/>
                  </a:cubicBezTo>
                  <a:cubicBezTo>
                    <a:pt x="871224" y="1362980"/>
                    <a:pt x="817883" y="1398498"/>
                    <a:pt x="813438" y="1309704"/>
                  </a:cubicBezTo>
                  <a:cubicBezTo>
                    <a:pt x="813438" y="1300825"/>
                    <a:pt x="817883" y="1296385"/>
                    <a:pt x="817883" y="1287506"/>
                  </a:cubicBezTo>
                  <a:cubicBezTo>
                    <a:pt x="813438" y="1278626"/>
                    <a:pt x="822328" y="1274187"/>
                    <a:pt x="822328" y="1269747"/>
                  </a:cubicBezTo>
                  <a:cubicBezTo>
                    <a:pt x="822328" y="1260868"/>
                    <a:pt x="808993" y="1260868"/>
                    <a:pt x="808993" y="1247549"/>
                  </a:cubicBezTo>
                  <a:cubicBezTo>
                    <a:pt x="804548" y="1243109"/>
                    <a:pt x="804548" y="1234230"/>
                    <a:pt x="804548" y="1225350"/>
                  </a:cubicBezTo>
                  <a:cubicBezTo>
                    <a:pt x="804548" y="1216471"/>
                    <a:pt x="808993" y="1212031"/>
                    <a:pt x="808993" y="1212031"/>
                  </a:cubicBezTo>
                  <a:cubicBezTo>
                    <a:pt x="764543" y="1167635"/>
                    <a:pt x="800103" y="1167635"/>
                    <a:pt x="817883" y="1145436"/>
                  </a:cubicBezTo>
                  <a:cubicBezTo>
                    <a:pt x="822328" y="1136557"/>
                    <a:pt x="826773" y="1127677"/>
                    <a:pt x="826773" y="1123238"/>
                  </a:cubicBezTo>
                  <a:cubicBezTo>
                    <a:pt x="826773" y="1114358"/>
                    <a:pt x="826773" y="1096600"/>
                    <a:pt x="826773" y="1074401"/>
                  </a:cubicBezTo>
                  <a:cubicBezTo>
                    <a:pt x="826773" y="1069962"/>
                    <a:pt x="826773" y="1061082"/>
                    <a:pt x="831218" y="1052203"/>
                  </a:cubicBezTo>
                  <a:cubicBezTo>
                    <a:pt x="817883" y="1007806"/>
                    <a:pt x="835663" y="972289"/>
                    <a:pt x="897894" y="932332"/>
                  </a:cubicBezTo>
                  <a:cubicBezTo>
                    <a:pt x="902339" y="927892"/>
                    <a:pt x="911229" y="923452"/>
                    <a:pt x="915674" y="919013"/>
                  </a:cubicBezTo>
                  <a:cubicBezTo>
                    <a:pt x="933454" y="910133"/>
                    <a:pt x="946789" y="905694"/>
                    <a:pt x="946789" y="905694"/>
                  </a:cubicBezTo>
                  <a:cubicBezTo>
                    <a:pt x="946789" y="905694"/>
                    <a:pt x="960124" y="679270"/>
                    <a:pt x="982349" y="612675"/>
                  </a:cubicBezTo>
                  <a:cubicBezTo>
                    <a:pt x="991239" y="603796"/>
                    <a:pt x="995684" y="590477"/>
                    <a:pt x="1000129" y="572718"/>
                  </a:cubicBezTo>
                  <a:cubicBezTo>
                    <a:pt x="1000129" y="568278"/>
                    <a:pt x="1004574" y="559399"/>
                    <a:pt x="1004574" y="550520"/>
                  </a:cubicBezTo>
                  <a:cubicBezTo>
                    <a:pt x="1009019" y="541640"/>
                    <a:pt x="1009019" y="537201"/>
                    <a:pt x="1009019" y="528321"/>
                  </a:cubicBezTo>
                  <a:cubicBezTo>
                    <a:pt x="1013464" y="519442"/>
                    <a:pt x="1013464" y="510563"/>
                    <a:pt x="1017909" y="501683"/>
                  </a:cubicBezTo>
                  <a:cubicBezTo>
                    <a:pt x="1022354" y="479485"/>
                    <a:pt x="1026799" y="457287"/>
                    <a:pt x="1031244" y="439528"/>
                  </a:cubicBezTo>
                  <a:cubicBezTo>
                    <a:pt x="1026799" y="443968"/>
                    <a:pt x="1022354" y="452847"/>
                    <a:pt x="1013464" y="457287"/>
                  </a:cubicBezTo>
                  <a:cubicBezTo>
                    <a:pt x="1009019" y="461726"/>
                    <a:pt x="1000129" y="466166"/>
                    <a:pt x="991239" y="470606"/>
                  </a:cubicBezTo>
                  <a:cubicBezTo>
                    <a:pt x="982349" y="475045"/>
                    <a:pt x="973459" y="475045"/>
                    <a:pt x="964569" y="479485"/>
                  </a:cubicBezTo>
                  <a:cubicBezTo>
                    <a:pt x="889004" y="475045"/>
                    <a:pt x="853444" y="439528"/>
                    <a:pt x="848999" y="377372"/>
                  </a:cubicBezTo>
                  <a:cubicBezTo>
                    <a:pt x="844553" y="368493"/>
                    <a:pt x="840109" y="359614"/>
                    <a:pt x="835663" y="350734"/>
                  </a:cubicBezTo>
                  <a:cubicBezTo>
                    <a:pt x="831218" y="341855"/>
                    <a:pt x="826773" y="337415"/>
                    <a:pt x="822328" y="328536"/>
                  </a:cubicBezTo>
                  <a:cubicBezTo>
                    <a:pt x="817883" y="319657"/>
                    <a:pt x="817883" y="315217"/>
                    <a:pt x="817883" y="306338"/>
                  </a:cubicBezTo>
                  <a:cubicBezTo>
                    <a:pt x="817883" y="301898"/>
                    <a:pt x="817883" y="297458"/>
                    <a:pt x="817883" y="293019"/>
                  </a:cubicBezTo>
                  <a:cubicBezTo>
                    <a:pt x="817883" y="284139"/>
                    <a:pt x="817883" y="279700"/>
                    <a:pt x="817883" y="270820"/>
                  </a:cubicBezTo>
                  <a:cubicBezTo>
                    <a:pt x="800103" y="208665"/>
                    <a:pt x="871224" y="173147"/>
                    <a:pt x="942344" y="173147"/>
                  </a:cubicBezTo>
                  <a:cubicBezTo>
                    <a:pt x="946789" y="177587"/>
                    <a:pt x="955679" y="177587"/>
                    <a:pt x="960124" y="182027"/>
                  </a:cubicBezTo>
                  <a:cubicBezTo>
                    <a:pt x="964569" y="182027"/>
                    <a:pt x="969014" y="186466"/>
                    <a:pt x="973459" y="190906"/>
                  </a:cubicBezTo>
                  <a:cubicBezTo>
                    <a:pt x="991239" y="226424"/>
                    <a:pt x="1026799" y="244182"/>
                    <a:pt x="1026799" y="244182"/>
                  </a:cubicBezTo>
                  <a:cubicBezTo>
                    <a:pt x="1026799" y="244182"/>
                    <a:pt x="1040134" y="226424"/>
                    <a:pt x="1062359" y="217544"/>
                  </a:cubicBezTo>
                  <a:cubicBezTo>
                    <a:pt x="1089029" y="208665"/>
                    <a:pt x="1097919" y="217544"/>
                    <a:pt x="1106810" y="204225"/>
                  </a:cubicBezTo>
                  <a:cubicBezTo>
                    <a:pt x="1111255" y="190906"/>
                    <a:pt x="1093475" y="173147"/>
                    <a:pt x="1124590" y="173147"/>
                  </a:cubicBezTo>
                  <a:cubicBezTo>
                    <a:pt x="1155705" y="177587"/>
                    <a:pt x="1155705" y="168708"/>
                    <a:pt x="1169040" y="159828"/>
                  </a:cubicBezTo>
                  <a:cubicBezTo>
                    <a:pt x="1182375" y="155389"/>
                    <a:pt x="1186820" y="146509"/>
                    <a:pt x="1195710" y="155389"/>
                  </a:cubicBezTo>
                  <a:cubicBezTo>
                    <a:pt x="1209045" y="159828"/>
                    <a:pt x="1226825" y="182027"/>
                    <a:pt x="1240160" y="177587"/>
                  </a:cubicBezTo>
                  <a:cubicBezTo>
                    <a:pt x="1240160" y="177587"/>
                    <a:pt x="1240160" y="177587"/>
                    <a:pt x="1244605" y="177587"/>
                  </a:cubicBezTo>
                  <a:cubicBezTo>
                    <a:pt x="1244605" y="177587"/>
                    <a:pt x="1244605" y="177587"/>
                    <a:pt x="1231270" y="146509"/>
                  </a:cubicBezTo>
                  <a:cubicBezTo>
                    <a:pt x="1213490" y="93233"/>
                    <a:pt x="1240160" y="35517"/>
                    <a:pt x="1293500" y="13319"/>
                  </a:cubicBezTo>
                  <a:cubicBezTo>
                    <a:pt x="1293500" y="13319"/>
                    <a:pt x="1293500" y="13319"/>
                    <a:pt x="1320171" y="4440"/>
                  </a:cubicBezTo>
                  <a:cubicBezTo>
                    <a:pt x="1329061" y="4440"/>
                    <a:pt x="1333505" y="0"/>
                    <a:pt x="134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49"/>
            <p:cNvSpPr/>
            <p:nvPr/>
          </p:nvSpPr>
          <p:spPr>
            <a:xfrm>
              <a:off x="5905396" y="2119868"/>
              <a:ext cx="358154" cy="878001"/>
            </a:xfrm>
            <a:custGeom>
              <a:avLst/>
              <a:gdLst>
                <a:gd name="connsiteX0" fmla="*/ 1580003 w 2552172"/>
                <a:gd name="connsiteY0" fmla="*/ 5695486 h 6256555"/>
                <a:gd name="connsiteX1" fmla="*/ 1542138 w 2552172"/>
                <a:gd name="connsiteY1" fmla="*/ 5700806 h 6256555"/>
                <a:gd name="connsiteX2" fmla="*/ 1518880 w 2552172"/>
                <a:gd name="connsiteY2" fmla="*/ 5763474 h 6256555"/>
                <a:gd name="connsiteX3" fmla="*/ 1662305 w 2552172"/>
                <a:gd name="connsiteY3" fmla="*/ 5841000 h 6256555"/>
                <a:gd name="connsiteX4" fmla="*/ 1668119 w 2552172"/>
                <a:gd name="connsiteY4" fmla="*/ 5835186 h 6256555"/>
                <a:gd name="connsiteX5" fmla="*/ 1639693 w 2552172"/>
                <a:gd name="connsiteY5" fmla="*/ 5749906 h 6256555"/>
                <a:gd name="connsiteX6" fmla="*/ 1580003 w 2552172"/>
                <a:gd name="connsiteY6" fmla="*/ 5695486 h 6256555"/>
                <a:gd name="connsiteX7" fmla="*/ 947823 w 2552172"/>
                <a:gd name="connsiteY7" fmla="*/ 762448 h 6256555"/>
                <a:gd name="connsiteX8" fmla="*/ 953508 w 2552172"/>
                <a:gd name="connsiteY8" fmla="*/ 763945 h 6256555"/>
                <a:gd name="connsiteX9" fmla="*/ 951438 w 2552172"/>
                <a:gd name="connsiteY9" fmla="*/ 765269 h 6256555"/>
                <a:gd name="connsiteX10" fmla="*/ 947823 w 2552172"/>
                <a:gd name="connsiteY10" fmla="*/ 762448 h 6256555"/>
                <a:gd name="connsiteX11" fmla="*/ 1156017 w 2552172"/>
                <a:gd name="connsiteY11" fmla="*/ 739151 h 6256555"/>
                <a:gd name="connsiteX12" fmla="*/ 1143717 w 2552172"/>
                <a:gd name="connsiteY12" fmla="*/ 742694 h 6256555"/>
                <a:gd name="connsiteX13" fmla="*/ 1128940 w 2552172"/>
                <a:gd name="connsiteY13" fmla="*/ 754081 h 6256555"/>
                <a:gd name="connsiteX14" fmla="*/ 1112226 w 2552172"/>
                <a:gd name="connsiteY14" fmla="*/ 785908 h 6256555"/>
                <a:gd name="connsiteX15" fmla="*/ 1102670 w 2552172"/>
                <a:gd name="connsiteY15" fmla="*/ 808795 h 6256555"/>
                <a:gd name="connsiteX16" fmla="*/ 1117033 w 2552172"/>
                <a:gd name="connsiteY16" fmla="*/ 801757 h 6256555"/>
                <a:gd name="connsiteX17" fmla="*/ 1169364 w 2552172"/>
                <a:gd name="connsiteY17" fmla="*/ 777207 h 6256555"/>
                <a:gd name="connsiteX18" fmla="*/ 1175178 w 2552172"/>
                <a:gd name="connsiteY18" fmla="*/ 750718 h 6256555"/>
                <a:gd name="connsiteX19" fmla="*/ 1153212 w 2552172"/>
                <a:gd name="connsiteY19" fmla="*/ 742319 h 6256555"/>
                <a:gd name="connsiteX20" fmla="*/ 1443938 w 2552172"/>
                <a:gd name="connsiteY20" fmla="*/ 0 h 6256555"/>
                <a:gd name="connsiteX21" fmla="*/ 1529217 w 2552172"/>
                <a:gd name="connsiteY21" fmla="*/ 37471 h 6256555"/>
                <a:gd name="connsiteX22" fmla="*/ 1549891 w 2552172"/>
                <a:gd name="connsiteY22" fmla="*/ 61376 h 6256555"/>
                <a:gd name="connsiteX23" fmla="*/ 1591885 w 2552172"/>
                <a:gd name="connsiteY23" fmla="*/ 76881 h 6256555"/>
                <a:gd name="connsiteX24" fmla="*/ 1758567 w 2552172"/>
                <a:gd name="connsiteY24" fmla="*/ 80111 h 6256555"/>
                <a:gd name="connsiteX25" fmla="*/ 1889717 w 2552172"/>
                <a:gd name="connsiteY25" fmla="*/ 142133 h 6256555"/>
                <a:gd name="connsiteX26" fmla="*/ 2016344 w 2552172"/>
                <a:gd name="connsiteY26" fmla="*/ 356624 h 6256555"/>
                <a:gd name="connsiteX27" fmla="*/ 2021513 w 2552172"/>
                <a:gd name="connsiteY27" fmla="*/ 381819 h 6256555"/>
                <a:gd name="connsiteX28" fmla="*/ 2018928 w 2552172"/>
                <a:gd name="connsiteY28" fmla="*/ 397325 h 6256555"/>
                <a:gd name="connsiteX29" fmla="*/ 1997609 w 2552172"/>
                <a:gd name="connsiteY29" fmla="*/ 447717 h 6256555"/>
                <a:gd name="connsiteX30" fmla="*/ 1969828 w 2552172"/>
                <a:gd name="connsiteY30" fmla="*/ 553671 h 6256555"/>
                <a:gd name="connsiteX31" fmla="*/ 1964014 w 2552172"/>
                <a:gd name="connsiteY31" fmla="*/ 576929 h 6256555"/>
                <a:gd name="connsiteX32" fmla="*/ 1925896 w 2552172"/>
                <a:gd name="connsiteY32" fmla="*/ 642180 h 6256555"/>
                <a:gd name="connsiteX33" fmla="*/ 1903930 w 2552172"/>
                <a:gd name="connsiteY33" fmla="*/ 660270 h 6256555"/>
                <a:gd name="connsiteX34" fmla="*/ 1898116 w 2552172"/>
                <a:gd name="connsiteY34" fmla="*/ 708078 h 6256555"/>
                <a:gd name="connsiteX35" fmla="*/ 1881964 w 2552172"/>
                <a:gd name="connsiteY35" fmla="*/ 757179 h 6256555"/>
                <a:gd name="connsiteX36" fmla="*/ 1840617 w 2552172"/>
                <a:gd name="connsiteY36" fmla="*/ 810801 h 6256555"/>
                <a:gd name="connsiteX37" fmla="*/ 1813482 w 2552172"/>
                <a:gd name="connsiteY37" fmla="*/ 847627 h 6256555"/>
                <a:gd name="connsiteX38" fmla="*/ 1792163 w 2552172"/>
                <a:gd name="connsiteY38" fmla="*/ 879283 h 6256555"/>
                <a:gd name="connsiteX39" fmla="*/ 1784410 w 2552172"/>
                <a:gd name="connsiteY39" fmla="*/ 891558 h 6256555"/>
                <a:gd name="connsiteX40" fmla="*/ 1732079 w 2552172"/>
                <a:gd name="connsiteY40" fmla="*/ 947120 h 6256555"/>
                <a:gd name="connsiteX41" fmla="*/ 1669411 w 2552172"/>
                <a:gd name="connsiteY41" fmla="*/ 966501 h 6256555"/>
                <a:gd name="connsiteX42" fmla="*/ 1605452 w 2552172"/>
                <a:gd name="connsiteY42" fmla="*/ 943889 h 6256555"/>
                <a:gd name="connsiteX43" fmla="*/ 1581548 w 2552172"/>
                <a:gd name="connsiteY43" fmla="*/ 953580 h 6256555"/>
                <a:gd name="connsiteX44" fmla="*/ 1593177 w 2552172"/>
                <a:gd name="connsiteY44" fmla="*/ 1014955 h 6256555"/>
                <a:gd name="connsiteX45" fmla="*/ 1626772 w 2552172"/>
                <a:gd name="connsiteY45" fmla="*/ 1053073 h 6256555"/>
                <a:gd name="connsiteX46" fmla="*/ 1740478 w 2552172"/>
                <a:gd name="connsiteY46" fmla="*/ 1128661 h 6256555"/>
                <a:gd name="connsiteX47" fmla="*/ 1956262 w 2552172"/>
                <a:gd name="connsiteY47" fmla="*/ 1368349 h 6256555"/>
                <a:gd name="connsiteX48" fmla="*/ 2046709 w 2552172"/>
                <a:gd name="connsiteY48" fmla="*/ 1502729 h 6256555"/>
                <a:gd name="connsiteX49" fmla="*/ 2064799 w 2552172"/>
                <a:gd name="connsiteY49" fmla="*/ 1443937 h 6256555"/>
                <a:gd name="connsiteX50" fmla="*/ 2053170 w 2552172"/>
                <a:gd name="connsiteY50" fmla="*/ 1154504 h 6256555"/>
                <a:gd name="connsiteX51" fmla="*/ 2044124 w 2552172"/>
                <a:gd name="connsiteY51" fmla="*/ 1124139 h 6256555"/>
                <a:gd name="connsiteX52" fmla="*/ 2004069 w 2552172"/>
                <a:gd name="connsiteY52" fmla="*/ 1100235 h 6256555"/>
                <a:gd name="connsiteX53" fmla="*/ 1969182 w 2552172"/>
                <a:gd name="connsiteY53" fmla="*/ 1095067 h 6256555"/>
                <a:gd name="connsiteX54" fmla="*/ 1881964 w 2552172"/>
                <a:gd name="connsiteY54" fmla="*/ 1042090 h 6256555"/>
                <a:gd name="connsiteX55" fmla="*/ 1881964 w 2552172"/>
                <a:gd name="connsiteY55" fmla="*/ 1016248 h 6256555"/>
                <a:gd name="connsiteX56" fmla="*/ 1946570 w 2552172"/>
                <a:gd name="connsiteY56" fmla="*/ 1008495 h 6256555"/>
                <a:gd name="connsiteX57" fmla="*/ 1989210 w 2552172"/>
                <a:gd name="connsiteY57" fmla="*/ 992344 h 6256555"/>
                <a:gd name="connsiteX58" fmla="*/ 1987272 w 2552172"/>
                <a:gd name="connsiteY58" fmla="*/ 933553 h 6256555"/>
                <a:gd name="connsiteX59" fmla="*/ 1951093 w 2552172"/>
                <a:gd name="connsiteY59" fmla="*/ 850857 h 6256555"/>
                <a:gd name="connsiteX60" fmla="*/ 1933649 w 2552172"/>
                <a:gd name="connsiteY60" fmla="*/ 766224 h 6256555"/>
                <a:gd name="connsiteX61" fmla="*/ 1925896 w 2552172"/>
                <a:gd name="connsiteY61" fmla="*/ 736505 h 6256555"/>
                <a:gd name="connsiteX62" fmla="*/ 1930419 w 2552172"/>
                <a:gd name="connsiteY62" fmla="*/ 702264 h 6256555"/>
                <a:gd name="connsiteX63" fmla="*/ 1955615 w 2552172"/>
                <a:gd name="connsiteY63" fmla="*/ 702910 h 6256555"/>
                <a:gd name="connsiteX64" fmla="*/ 1984687 w 2552172"/>
                <a:gd name="connsiteY64" fmla="*/ 739735 h 6256555"/>
                <a:gd name="connsiteX65" fmla="*/ 1999547 w 2552172"/>
                <a:gd name="connsiteY65" fmla="*/ 688051 h 6256555"/>
                <a:gd name="connsiteX66" fmla="*/ 2026035 w 2552172"/>
                <a:gd name="connsiteY66" fmla="*/ 703556 h 6256555"/>
                <a:gd name="connsiteX67" fmla="*/ 2060922 w 2552172"/>
                <a:gd name="connsiteY67" fmla="*/ 717123 h 6256555"/>
                <a:gd name="connsiteX68" fmla="*/ 2122944 w 2552172"/>
                <a:gd name="connsiteY68" fmla="*/ 800465 h 6256555"/>
                <a:gd name="connsiteX69" fmla="*/ 2142326 w 2552172"/>
                <a:gd name="connsiteY69" fmla="*/ 841166 h 6256555"/>
                <a:gd name="connsiteX70" fmla="*/ 2203054 w 2552172"/>
                <a:gd name="connsiteY70" fmla="*/ 1056303 h 6256555"/>
                <a:gd name="connsiteX71" fmla="*/ 2206285 w 2552172"/>
                <a:gd name="connsiteY71" fmla="*/ 1073101 h 6256555"/>
                <a:gd name="connsiteX72" fmla="*/ 2250217 w 2552172"/>
                <a:gd name="connsiteY72" fmla="*/ 1426494 h 6256555"/>
                <a:gd name="connsiteX73" fmla="*/ 2262492 w 2552172"/>
                <a:gd name="connsiteY73" fmla="*/ 1670057 h 6256555"/>
                <a:gd name="connsiteX74" fmla="*/ 2255386 w 2552172"/>
                <a:gd name="connsiteY74" fmla="*/ 1823819 h 6256555"/>
                <a:gd name="connsiteX75" fmla="*/ 2144263 w 2552172"/>
                <a:gd name="connsiteY75" fmla="*/ 1908453 h 6256555"/>
                <a:gd name="connsiteX76" fmla="*/ 1801854 w 2552172"/>
                <a:gd name="connsiteY76" fmla="*/ 1676518 h 6256555"/>
                <a:gd name="connsiteX77" fmla="*/ 1763089 w 2552172"/>
                <a:gd name="connsiteY77" fmla="*/ 1622895 h 6256555"/>
                <a:gd name="connsiteX78" fmla="*/ 1673934 w 2552172"/>
                <a:gd name="connsiteY78" fmla="*/ 1761151 h 6256555"/>
                <a:gd name="connsiteX79" fmla="*/ 1606098 w 2552172"/>
                <a:gd name="connsiteY79" fmla="*/ 1844492 h 6256555"/>
                <a:gd name="connsiteX80" fmla="*/ 1593177 w 2552172"/>
                <a:gd name="connsiteY80" fmla="*/ 1905868 h 6256555"/>
                <a:gd name="connsiteX81" fmla="*/ 1549245 w 2552172"/>
                <a:gd name="connsiteY81" fmla="*/ 2098393 h 6256555"/>
                <a:gd name="connsiteX82" fmla="*/ 1546661 w 2552172"/>
                <a:gd name="connsiteY82" fmla="*/ 2124235 h 6256555"/>
                <a:gd name="connsiteX83" fmla="*/ 1575733 w 2552172"/>
                <a:gd name="connsiteY83" fmla="*/ 2115836 h 6256555"/>
                <a:gd name="connsiteX84" fmla="*/ 2007946 w 2552172"/>
                <a:gd name="connsiteY84" fmla="*/ 1995024 h 6256555"/>
                <a:gd name="connsiteX85" fmla="*/ 2239234 w 2552172"/>
                <a:gd name="connsiteY85" fmla="*/ 1958845 h 6256555"/>
                <a:gd name="connsiteX86" fmla="*/ 2352940 w 2552172"/>
                <a:gd name="connsiteY86" fmla="*/ 1963367 h 6256555"/>
                <a:gd name="connsiteX87" fmla="*/ 2498303 w 2552172"/>
                <a:gd name="connsiteY87" fmla="*/ 2135218 h 6256555"/>
                <a:gd name="connsiteX88" fmla="*/ 2471169 w 2552172"/>
                <a:gd name="connsiteY88" fmla="*/ 2420775 h 6256555"/>
                <a:gd name="connsiteX89" fmla="*/ 2340019 w 2552172"/>
                <a:gd name="connsiteY89" fmla="*/ 3148235 h 6256555"/>
                <a:gd name="connsiteX90" fmla="*/ 2342603 w 2552172"/>
                <a:gd name="connsiteY90" fmla="*/ 3423456 h 6256555"/>
                <a:gd name="connsiteX91" fmla="*/ 2366508 w 2552172"/>
                <a:gd name="connsiteY91" fmla="*/ 3656681 h 6256555"/>
                <a:gd name="connsiteX92" fmla="*/ 2368446 w 2552172"/>
                <a:gd name="connsiteY92" fmla="*/ 3672833 h 6256555"/>
                <a:gd name="connsiteX93" fmla="*/ 2414962 w 2552172"/>
                <a:gd name="connsiteY93" fmla="*/ 3727748 h 6256555"/>
                <a:gd name="connsiteX94" fmla="*/ 2426590 w 2552172"/>
                <a:gd name="connsiteY94" fmla="*/ 3779433 h 6256555"/>
                <a:gd name="connsiteX95" fmla="*/ 2431759 w 2552172"/>
                <a:gd name="connsiteY95" fmla="*/ 3841454 h 6256555"/>
                <a:gd name="connsiteX96" fmla="*/ 2447265 w 2552172"/>
                <a:gd name="connsiteY96" fmla="*/ 3957099 h 6256555"/>
                <a:gd name="connsiteX97" fmla="*/ 2501533 w 2552172"/>
                <a:gd name="connsiteY97" fmla="*/ 4026226 h 6256555"/>
                <a:gd name="connsiteX98" fmla="*/ 2497657 w 2552172"/>
                <a:gd name="connsiteY98" fmla="*/ 4030103 h 6256555"/>
                <a:gd name="connsiteX99" fmla="*/ 2460186 w 2552172"/>
                <a:gd name="connsiteY99" fmla="*/ 3995216 h 6256555"/>
                <a:gd name="connsiteX100" fmla="*/ 2458247 w 2552172"/>
                <a:gd name="connsiteY100" fmla="*/ 4010721 h 6256555"/>
                <a:gd name="connsiteX101" fmla="*/ 2453079 w 2552172"/>
                <a:gd name="connsiteY101" fmla="*/ 4077265 h 6256555"/>
                <a:gd name="connsiteX102" fmla="*/ 2459539 w 2552172"/>
                <a:gd name="connsiteY102" fmla="*/ 4101815 h 6256555"/>
                <a:gd name="connsiteX103" fmla="*/ 2541588 w 2552172"/>
                <a:gd name="connsiteY103" fmla="*/ 4220043 h 6256555"/>
                <a:gd name="connsiteX104" fmla="*/ 2503471 w 2552172"/>
                <a:gd name="connsiteY104" fmla="*/ 4329873 h 6256555"/>
                <a:gd name="connsiteX105" fmla="*/ 2431759 w 2552172"/>
                <a:gd name="connsiteY105" fmla="*/ 4324059 h 6256555"/>
                <a:gd name="connsiteX106" fmla="*/ 2398810 w 2552172"/>
                <a:gd name="connsiteY106" fmla="*/ 4318244 h 6256555"/>
                <a:gd name="connsiteX107" fmla="*/ 2394288 w 2552172"/>
                <a:gd name="connsiteY107" fmla="*/ 4318244 h 6256555"/>
                <a:gd name="connsiteX108" fmla="*/ 2285750 w 2552172"/>
                <a:gd name="connsiteY108" fmla="*/ 4262683 h 6256555"/>
                <a:gd name="connsiteX109" fmla="*/ 2280582 w 2552172"/>
                <a:gd name="connsiteY109" fmla="*/ 4258161 h 6256555"/>
                <a:gd name="connsiteX110" fmla="*/ 2203054 w 2552172"/>
                <a:gd name="connsiteY110" fmla="*/ 4213583 h 6256555"/>
                <a:gd name="connsiteX111" fmla="*/ 2131342 w 2552172"/>
                <a:gd name="connsiteY111" fmla="*/ 4127657 h 6256555"/>
                <a:gd name="connsiteX112" fmla="*/ 2117775 w 2552172"/>
                <a:gd name="connsiteY112" fmla="*/ 4112152 h 6256555"/>
                <a:gd name="connsiteX113" fmla="*/ 2093225 w 2552172"/>
                <a:gd name="connsiteY113" fmla="*/ 4070158 h 6256555"/>
                <a:gd name="connsiteX114" fmla="*/ 2078366 w 2552172"/>
                <a:gd name="connsiteY114" fmla="*/ 4048839 h 6256555"/>
                <a:gd name="connsiteX115" fmla="*/ 2048647 w 2552172"/>
                <a:gd name="connsiteY115" fmla="*/ 3999738 h 6256555"/>
                <a:gd name="connsiteX116" fmla="*/ 2035726 w 2552172"/>
                <a:gd name="connsiteY116" fmla="*/ 3975834 h 6256555"/>
                <a:gd name="connsiteX117" fmla="*/ 2021513 w 2552172"/>
                <a:gd name="connsiteY117" fmla="*/ 3956452 h 6256555"/>
                <a:gd name="connsiteX118" fmla="*/ 1980811 w 2552172"/>
                <a:gd name="connsiteY118" fmla="*/ 3890554 h 6256555"/>
                <a:gd name="connsiteX119" fmla="*/ 1925896 w 2552172"/>
                <a:gd name="connsiteY119" fmla="*/ 3803336 h 6256555"/>
                <a:gd name="connsiteX120" fmla="*/ 1916205 w 2552172"/>
                <a:gd name="connsiteY120" fmla="*/ 3794938 h 6256555"/>
                <a:gd name="connsiteX121" fmla="*/ 1909744 w 2552172"/>
                <a:gd name="connsiteY121" fmla="*/ 3793000 h 6256555"/>
                <a:gd name="connsiteX122" fmla="*/ 1864520 w 2552172"/>
                <a:gd name="connsiteY122" fmla="*/ 3727102 h 6256555"/>
                <a:gd name="connsiteX123" fmla="*/ 1851600 w 2552172"/>
                <a:gd name="connsiteY123" fmla="*/ 3710951 h 6256555"/>
                <a:gd name="connsiteX124" fmla="*/ 1849662 w 2552172"/>
                <a:gd name="connsiteY124" fmla="*/ 3630840 h 6256555"/>
                <a:gd name="connsiteX125" fmla="*/ 2024743 w 2552172"/>
                <a:gd name="connsiteY125" fmla="*/ 3499690 h 6256555"/>
                <a:gd name="connsiteX126" fmla="*/ 2061568 w 2552172"/>
                <a:gd name="connsiteY126" fmla="*/ 3481601 h 6256555"/>
                <a:gd name="connsiteX127" fmla="*/ 2073198 w 2552172"/>
                <a:gd name="connsiteY127" fmla="*/ 3452528 h 6256555"/>
                <a:gd name="connsiteX128" fmla="*/ 2067382 w 2552172"/>
                <a:gd name="connsiteY128" fmla="*/ 3441545 h 6256555"/>
                <a:gd name="connsiteX129" fmla="*/ 2095164 w 2552172"/>
                <a:gd name="connsiteY129" fmla="*/ 3395029 h 6256555"/>
                <a:gd name="connsiteX130" fmla="*/ 2029911 w 2552172"/>
                <a:gd name="connsiteY130" fmla="*/ 2524790 h 6256555"/>
                <a:gd name="connsiteX131" fmla="*/ 1977581 w 2552172"/>
                <a:gd name="connsiteY131" fmla="*/ 2546110 h 6256555"/>
                <a:gd name="connsiteX132" fmla="*/ 1675872 w 2552172"/>
                <a:gd name="connsiteY132" fmla="*/ 2740574 h 6256555"/>
                <a:gd name="connsiteX133" fmla="*/ 1658428 w 2552172"/>
                <a:gd name="connsiteY133" fmla="*/ 2754140 h 6256555"/>
                <a:gd name="connsiteX134" fmla="*/ 1633232 w 2552172"/>
                <a:gd name="connsiteY134" fmla="*/ 2827791 h 6256555"/>
                <a:gd name="connsiteX135" fmla="*/ 1715282 w 2552172"/>
                <a:gd name="connsiteY135" fmla="*/ 3113994 h 6256555"/>
                <a:gd name="connsiteX136" fmla="*/ 1755337 w 2552172"/>
                <a:gd name="connsiteY136" fmla="*/ 3730332 h 6256555"/>
                <a:gd name="connsiteX137" fmla="*/ 1740478 w 2552172"/>
                <a:gd name="connsiteY137" fmla="*/ 4056591 h 6256555"/>
                <a:gd name="connsiteX138" fmla="*/ 1695900 w 2552172"/>
                <a:gd name="connsiteY138" fmla="*/ 4351839 h 6256555"/>
                <a:gd name="connsiteX139" fmla="*/ 1639047 w 2552172"/>
                <a:gd name="connsiteY139" fmla="*/ 4603801 h 6256555"/>
                <a:gd name="connsiteX140" fmla="*/ 1555705 w 2552172"/>
                <a:gd name="connsiteY140" fmla="*/ 4992728 h 6256555"/>
                <a:gd name="connsiteX141" fmla="*/ 1489162 w 2552172"/>
                <a:gd name="connsiteY141" fmla="*/ 5413957 h 6256555"/>
                <a:gd name="connsiteX142" fmla="*/ 1472365 w 2552172"/>
                <a:gd name="connsiteY142" fmla="*/ 5547044 h 6256555"/>
                <a:gd name="connsiteX143" fmla="*/ 1471718 w 2552172"/>
                <a:gd name="connsiteY143" fmla="*/ 5590976 h 6256555"/>
                <a:gd name="connsiteX144" fmla="*/ 1489808 w 2552172"/>
                <a:gd name="connsiteY144" fmla="*/ 5624571 h 6256555"/>
                <a:gd name="connsiteX145" fmla="*/ 1513712 w 2552172"/>
                <a:gd name="connsiteY145" fmla="*/ 5667211 h 6256555"/>
                <a:gd name="connsiteX146" fmla="*/ 1520819 w 2552172"/>
                <a:gd name="connsiteY146" fmla="*/ 5694992 h 6256555"/>
                <a:gd name="connsiteX147" fmla="*/ 1554413 w 2552172"/>
                <a:gd name="connsiteY147" fmla="*/ 5689176 h 6256555"/>
                <a:gd name="connsiteX148" fmla="*/ 1664243 w 2552172"/>
                <a:gd name="connsiteY148" fmla="*/ 5782209 h 6256555"/>
                <a:gd name="connsiteX149" fmla="*/ 1668119 w 2552172"/>
                <a:gd name="connsiteY149" fmla="*/ 5808698 h 6256555"/>
                <a:gd name="connsiteX150" fmla="*/ 1715282 w 2552172"/>
                <a:gd name="connsiteY150" fmla="*/ 5851983 h 6256555"/>
                <a:gd name="connsiteX151" fmla="*/ 1726265 w 2552172"/>
                <a:gd name="connsiteY151" fmla="*/ 5858444 h 6256555"/>
                <a:gd name="connsiteX152" fmla="*/ 1502083 w 2552172"/>
                <a:gd name="connsiteY152" fmla="*/ 5769934 h 6256555"/>
                <a:gd name="connsiteX153" fmla="*/ 1502729 w 2552172"/>
                <a:gd name="connsiteY153" fmla="*/ 5828079 h 6256555"/>
                <a:gd name="connsiteX154" fmla="*/ 1503375 w 2552172"/>
                <a:gd name="connsiteY154" fmla="*/ 5879763 h 6256555"/>
                <a:gd name="connsiteX155" fmla="*/ 1476240 w 2552172"/>
                <a:gd name="connsiteY155" fmla="*/ 5894623 h 6256555"/>
                <a:gd name="connsiteX156" fmla="*/ 1494976 w 2552172"/>
                <a:gd name="connsiteY156" fmla="*/ 6149169 h 6256555"/>
                <a:gd name="connsiteX157" fmla="*/ 1484639 w 2552172"/>
                <a:gd name="connsiteY157" fmla="*/ 6227342 h 6256555"/>
                <a:gd name="connsiteX158" fmla="*/ 1387084 w 2552172"/>
                <a:gd name="connsiteY158" fmla="*/ 6239617 h 6256555"/>
                <a:gd name="connsiteX159" fmla="*/ 1307619 w 2552172"/>
                <a:gd name="connsiteY159" fmla="*/ 6173720 h 6256555"/>
                <a:gd name="connsiteX160" fmla="*/ 1290176 w 2552172"/>
                <a:gd name="connsiteY160" fmla="*/ 6148524 h 6256555"/>
                <a:gd name="connsiteX161" fmla="*/ 1274670 w 2552172"/>
                <a:gd name="connsiteY161" fmla="*/ 6131080 h 6256555"/>
                <a:gd name="connsiteX162" fmla="*/ 1262395 w 2552172"/>
                <a:gd name="connsiteY162" fmla="*/ 6120743 h 6256555"/>
                <a:gd name="connsiteX163" fmla="*/ 1218463 w 2552172"/>
                <a:gd name="connsiteY163" fmla="*/ 6050968 h 6256555"/>
                <a:gd name="connsiteX164" fmla="*/ 1191975 w 2552172"/>
                <a:gd name="connsiteY164" fmla="*/ 6014144 h 6256555"/>
                <a:gd name="connsiteX165" fmla="*/ 1169364 w 2552172"/>
                <a:gd name="connsiteY165" fmla="*/ 5925634 h 6256555"/>
                <a:gd name="connsiteX166" fmla="*/ 1151274 w 2552172"/>
                <a:gd name="connsiteY166" fmla="*/ 5882347 h 6256555"/>
                <a:gd name="connsiteX167" fmla="*/ 1118324 w 2552172"/>
                <a:gd name="connsiteY167" fmla="*/ 5768642 h 6256555"/>
                <a:gd name="connsiteX168" fmla="*/ 1099590 w 2552172"/>
                <a:gd name="connsiteY168" fmla="*/ 5743445 h 6256555"/>
                <a:gd name="connsiteX169" fmla="*/ 1058888 w 2552172"/>
                <a:gd name="connsiteY169" fmla="*/ 5654290 h 6256555"/>
                <a:gd name="connsiteX170" fmla="*/ 1020770 w 2552172"/>
                <a:gd name="connsiteY170" fmla="*/ 5586454 h 6256555"/>
                <a:gd name="connsiteX171" fmla="*/ 1003327 w 2552172"/>
                <a:gd name="connsiteY171" fmla="*/ 5468872 h 6256555"/>
                <a:gd name="connsiteX172" fmla="*/ 1014956 w 2552172"/>
                <a:gd name="connsiteY172" fmla="*/ 5457243 h 6256555"/>
                <a:gd name="connsiteX173" fmla="*/ 1154504 w 2552172"/>
                <a:gd name="connsiteY173" fmla="*/ 5394575 h 6256555"/>
                <a:gd name="connsiteX174" fmla="*/ 1230738 w 2552172"/>
                <a:gd name="connsiteY174" fmla="*/ 5364210 h 6256555"/>
                <a:gd name="connsiteX175" fmla="*/ 1242368 w 2552172"/>
                <a:gd name="connsiteY175" fmla="*/ 5324801 h 6256555"/>
                <a:gd name="connsiteX176" fmla="*/ 1263042 w 2552172"/>
                <a:gd name="connsiteY176" fmla="*/ 5288621 h 6256555"/>
                <a:gd name="connsiteX177" fmla="*/ 1270795 w 2552172"/>
                <a:gd name="connsiteY177" fmla="*/ 5096743 h 6256555"/>
                <a:gd name="connsiteX178" fmla="*/ 1272732 w 2552172"/>
                <a:gd name="connsiteY178" fmla="*/ 4696188 h 6256555"/>
                <a:gd name="connsiteX179" fmla="*/ 1361888 w 2552172"/>
                <a:gd name="connsiteY179" fmla="*/ 4293048 h 6256555"/>
                <a:gd name="connsiteX180" fmla="*/ 1376101 w 2552172"/>
                <a:gd name="connsiteY180" fmla="*/ 4198077 h 6256555"/>
                <a:gd name="connsiteX181" fmla="*/ 1353490 w 2552172"/>
                <a:gd name="connsiteY181" fmla="*/ 3949992 h 6256555"/>
                <a:gd name="connsiteX182" fmla="*/ 1289530 w 2552172"/>
                <a:gd name="connsiteY182" fmla="*/ 3672187 h 6256555"/>
                <a:gd name="connsiteX183" fmla="*/ 1196497 w 2552172"/>
                <a:gd name="connsiteY183" fmla="*/ 3374355 h 6256555"/>
                <a:gd name="connsiteX184" fmla="*/ 1058888 w 2552172"/>
                <a:gd name="connsiteY184" fmla="*/ 3134022 h 6256555"/>
                <a:gd name="connsiteX185" fmla="*/ 1027876 w 2552172"/>
                <a:gd name="connsiteY185" fmla="*/ 3093321 h 6256555"/>
                <a:gd name="connsiteX186" fmla="*/ 919339 w 2552172"/>
                <a:gd name="connsiteY186" fmla="*/ 3005457 h 6256555"/>
                <a:gd name="connsiteX187" fmla="*/ 794004 w 2552172"/>
                <a:gd name="connsiteY187" fmla="*/ 2897565 h 6256555"/>
                <a:gd name="connsiteX188" fmla="*/ 706141 w 2552172"/>
                <a:gd name="connsiteY188" fmla="*/ 2438864 h 6256555"/>
                <a:gd name="connsiteX189" fmla="*/ 735860 w 2552172"/>
                <a:gd name="connsiteY189" fmla="*/ 2356816 h 6256555"/>
                <a:gd name="connsiteX190" fmla="*/ 781729 w 2552172"/>
                <a:gd name="connsiteY190" fmla="*/ 2234711 h 6256555"/>
                <a:gd name="connsiteX191" fmla="*/ 810156 w 2552172"/>
                <a:gd name="connsiteY191" fmla="*/ 2162353 h 6256555"/>
                <a:gd name="connsiteX192" fmla="*/ 834706 w 2552172"/>
                <a:gd name="connsiteY192" fmla="*/ 1841908 h 6256555"/>
                <a:gd name="connsiteX193" fmla="*/ 852796 w 2552172"/>
                <a:gd name="connsiteY193" fmla="*/ 1502729 h 6256555"/>
                <a:gd name="connsiteX194" fmla="*/ 829538 w 2552172"/>
                <a:gd name="connsiteY194" fmla="*/ 1338630 h 6256555"/>
                <a:gd name="connsiteX195" fmla="*/ 732629 w 2552172"/>
                <a:gd name="connsiteY195" fmla="*/ 1375455 h 6256555"/>
                <a:gd name="connsiteX196" fmla="*/ 425751 w 2552172"/>
                <a:gd name="connsiteY196" fmla="*/ 1624187 h 6256555"/>
                <a:gd name="connsiteX197" fmla="*/ 352747 w 2552172"/>
                <a:gd name="connsiteY197" fmla="*/ 1725618 h 6256555"/>
                <a:gd name="connsiteX198" fmla="*/ 297832 w 2552172"/>
                <a:gd name="connsiteY198" fmla="*/ 1910390 h 6256555"/>
                <a:gd name="connsiteX199" fmla="*/ 214491 w 2552172"/>
                <a:gd name="connsiteY199" fmla="*/ 2168167 h 6256555"/>
                <a:gd name="connsiteX200" fmla="*/ 177666 w 2552172"/>
                <a:gd name="connsiteY200" fmla="*/ 2337433 h 6256555"/>
                <a:gd name="connsiteX201" fmla="*/ 217722 w 2552172"/>
                <a:gd name="connsiteY201" fmla="*/ 2441449 h 6256555"/>
                <a:gd name="connsiteX202" fmla="*/ 293310 w 2552172"/>
                <a:gd name="connsiteY202" fmla="*/ 2557739 h 6256555"/>
                <a:gd name="connsiteX203" fmla="*/ 328844 w 2552172"/>
                <a:gd name="connsiteY203" fmla="*/ 2658524 h 6256555"/>
                <a:gd name="connsiteX204" fmla="*/ 324967 w 2552172"/>
                <a:gd name="connsiteY204" fmla="*/ 2683074 h 6256555"/>
                <a:gd name="connsiteX205" fmla="*/ 292018 w 2552172"/>
                <a:gd name="connsiteY205" fmla="*/ 2681136 h 6256555"/>
                <a:gd name="connsiteX206" fmla="*/ 257131 w 2552172"/>
                <a:gd name="connsiteY206" fmla="*/ 2626868 h 6256555"/>
                <a:gd name="connsiteX207" fmla="*/ 244210 w 2552172"/>
                <a:gd name="connsiteY207" fmla="*/ 2584874 h 6256555"/>
                <a:gd name="connsiteX208" fmla="*/ 221598 w 2552172"/>
                <a:gd name="connsiteY208" fmla="*/ 2568722 h 6256555"/>
                <a:gd name="connsiteX209" fmla="*/ 202862 w 2552172"/>
                <a:gd name="connsiteY209" fmla="*/ 2584874 h 6256555"/>
                <a:gd name="connsiteX210" fmla="*/ 189941 w 2552172"/>
                <a:gd name="connsiteY210" fmla="*/ 2758663 h 6256555"/>
                <a:gd name="connsiteX211" fmla="*/ 191233 w 2552172"/>
                <a:gd name="connsiteY211" fmla="*/ 2863324 h 6256555"/>
                <a:gd name="connsiteX212" fmla="*/ 140194 w 2552172"/>
                <a:gd name="connsiteY212" fmla="*/ 2899503 h 6256555"/>
                <a:gd name="connsiteX213" fmla="*/ 117583 w 2552172"/>
                <a:gd name="connsiteY213" fmla="*/ 2873661 h 6256555"/>
                <a:gd name="connsiteX214" fmla="*/ 80111 w 2552172"/>
                <a:gd name="connsiteY214" fmla="*/ 2851049 h 6256555"/>
                <a:gd name="connsiteX215" fmla="*/ 56207 w 2552172"/>
                <a:gd name="connsiteY215" fmla="*/ 2818746 h 6256555"/>
                <a:gd name="connsiteX216" fmla="*/ 45870 w 2552172"/>
                <a:gd name="connsiteY216" fmla="*/ 2786443 h 6256555"/>
                <a:gd name="connsiteX217" fmla="*/ 8399 w 2552172"/>
                <a:gd name="connsiteY217" fmla="*/ 2621053 h 6256555"/>
                <a:gd name="connsiteX218" fmla="*/ 0 w 2552172"/>
                <a:gd name="connsiteY218" fmla="*/ 2461477 h 6256555"/>
                <a:gd name="connsiteX219" fmla="*/ 646 w 2552172"/>
                <a:gd name="connsiteY219" fmla="*/ 2458892 h 6256555"/>
                <a:gd name="connsiteX220" fmla="*/ 58792 w 2552172"/>
                <a:gd name="connsiteY220" fmla="*/ 2099039 h 6256555"/>
                <a:gd name="connsiteX221" fmla="*/ 149885 w 2552172"/>
                <a:gd name="connsiteY221" fmla="*/ 1672642 h 6256555"/>
                <a:gd name="connsiteX222" fmla="*/ 205447 w 2552172"/>
                <a:gd name="connsiteY222" fmla="*/ 1538262 h 6256555"/>
                <a:gd name="connsiteX223" fmla="*/ 312046 w 2552172"/>
                <a:gd name="connsiteY223" fmla="*/ 1396129 h 6256555"/>
                <a:gd name="connsiteX224" fmla="*/ 476144 w 2552172"/>
                <a:gd name="connsiteY224" fmla="*/ 1222339 h 6256555"/>
                <a:gd name="connsiteX225" fmla="*/ 617631 w 2552172"/>
                <a:gd name="connsiteY225" fmla="*/ 1070517 h 6256555"/>
                <a:gd name="connsiteX226" fmla="*/ 861840 w 2552172"/>
                <a:gd name="connsiteY226" fmla="*/ 859256 h 6256555"/>
                <a:gd name="connsiteX227" fmla="*/ 964563 w 2552172"/>
                <a:gd name="connsiteY227" fmla="*/ 818150 h 6256555"/>
                <a:gd name="connsiteX228" fmla="*/ 973653 w 2552172"/>
                <a:gd name="connsiteY228" fmla="*/ 817922 h 6256555"/>
                <a:gd name="connsiteX229" fmla="*/ 983327 w 2552172"/>
                <a:gd name="connsiteY229" fmla="*/ 792885 h 6256555"/>
                <a:gd name="connsiteX230" fmla="*/ 939449 w 2552172"/>
                <a:gd name="connsiteY230" fmla="*/ 799242 h 6256555"/>
                <a:gd name="connsiteX231" fmla="*/ 979302 w 2552172"/>
                <a:gd name="connsiteY231" fmla="*/ 761680 h 6256555"/>
                <a:gd name="connsiteX232" fmla="*/ 958163 w 2552172"/>
                <a:gd name="connsiteY232" fmla="*/ 765170 h 6256555"/>
                <a:gd name="connsiteX233" fmla="*/ 953508 w 2552172"/>
                <a:gd name="connsiteY233" fmla="*/ 763945 h 6256555"/>
                <a:gd name="connsiteX234" fmla="*/ 957567 w 2552172"/>
                <a:gd name="connsiteY234" fmla="*/ 761349 h 6256555"/>
                <a:gd name="connsiteX235" fmla="*/ 986064 w 2552172"/>
                <a:gd name="connsiteY235" fmla="*/ 722379 h 6256555"/>
                <a:gd name="connsiteX236" fmla="*/ 988136 w 2552172"/>
                <a:gd name="connsiteY236" fmla="*/ 719059 h 6256555"/>
                <a:gd name="connsiteX237" fmla="*/ 987878 w 2552172"/>
                <a:gd name="connsiteY237" fmla="*/ 719820 h 6256555"/>
                <a:gd name="connsiteX238" fmla="*/ 988890 w 2552172"/>
                <a:gd name="connsiteY238" fmla="*/ 717851 h 6256555"/>
                <a:gd name="connsiteX239" fmla="*/ 988136 w 2552172"/>
                <a:gd name="connsiteY239" fmla="*/ 719059 h 6256555"/>
                <a:gd name="connsiteX240" fmla="*/ 999534 w 2552172"/>
                <a:gd name="connsiteY240" fmla="*/ 685289 h 6256555"/>
                <a:gd name="connsiteX241" fmla="*/ 1003490 w 2552172"/>
                <a:gd name="connsiteY241" fmla="*/ 649230 h 6256555"/>
                <a:gd name="connsiteX242" fmla="*/ 1004723 w 2552172"/>
                <a:gd name="connsiteY242" fmla="*/ 623511 h 6256555"/>
                <a:gd name="connsiteX243" fmla="*/ 1062625 w 2552172"/>
                <a:gd name="connsiteY243" fmla="*/ 545686 h 6256555"/>
                <a:gd name="connsiteX244" fmla="*/ 1013608 w 2552172"/>
                <a:gd name="connsiteY244" fmla="*/ 568881 h 6256555"/>
                <a:gd name="connsiteX245" fmla="*/ 1063136 w 2552172"/>
                <a:gd name="connsiteY245" fmla="*/ 527851 h 6256555"/>
                <a:gd name="connsiteX246" fmla="*/ 1030019 w 2552172"/>
                <a:gd name="connsiteY246" fmla="*/ 539104 h 6256555"/>
                <a:gd name="connsiteX247" fmla="*/ 1052152 w 2552172"/>
                <a:gd name="connsiteY247" fmla="*/ 482976 h 6256555"/>
                <a:gd name="connsiteX248" fmla="*/ 1113017 w 2552172"/>
                <a:gd name="connsiteY248" fmla="*/ 422315 h 6256555"/>
                <a:gd name="connsiteX249" fmla="*/ 1120346 w 2552172"/>
                <a:gd name="connsiteY249" fmla="*/ 376144 h 6256555"/>
                <a:gd name="connsiteX250" fmla="*/ 1165622 w 2552172"/>
                <a:gd name="connsiteY250" fmla="*/ 314654 h 6256555"/>
                <a:gd name="connsiteX251" fmla="*/ 1170965 w 2552172"/>
                <a:gd name="connsiteY251" fmla="*/ 310826 h 6256555"/>
                <a:gd name="connsiteX252" fmla="*/ 1175905 w 2552172"/>
                <a:gd name="connsiteY252" fmla="*/ 273474 h 6256555"/>
                <a:gd name="connsiteX253" fmla="*/ 1367057 w 2552172"/>
                <a:gd name="connsiteY253" fmla="*/ 41348 h 6256555"/>
                <a:gd name="connsiteX254" fmla="*/ 1424556 w 2552172"/>
                <a:gd name="connsiteY254" fmla="*/ 21966 h 6256555"/>
                <a:gd name="connsiteX255" fmla="*/ 1353490 w 2552172"/>
                <a:gd name="connsiteY255" fmla="*/ 18090 h 6256555"/>
                <a:gd name="connsiteX256" fmla="*/ 1383854 w 2552172"/>
                <a:gd name="connsiteY256" fmla="*/ 1938 h 6256555"/>
                <a:gd name="connsiteX257" fmla="*/ 1443938 w 2552172"/>
                <a:gd name="connsiteY257" fmla="*/ 0 h 625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2552172" h="6256555">
                  <a:moveTo>
                    <a:pt x="1580003" y="5695486"/>
                  </a:moveTo>
                  <a:cubicBezTo>
                    <a:pt x="1570040" y="5696162"/>
                    <a:pt x="1557805" y="5698221"/>
                    <a:pt x="1542138" y="5700806"/>
                  </a:cubicBezTo>
                  <a:cubicBezTo>
                    <a:pt x="1518234" y="5704682"/>
                    <a:pt x="1505314" y="5743445"/>
                    <a:pt x="1518880" y="5763474"/>
                  </a:cubicBezTo>
                  <a:cubicBezTo>
                    <a:pt x="1553768" y="5814512"/>
                    <a:pt x="1614497" y="5814512"/>
                    <a:pt x="1662305" y="5841000"/>
                  </a:cubicBezTo>
                  <a:cubicBezTo>
                    <a:pt x="1664243" y="5839062"/>
                    <a:pt x="1666182" y="5837123"/>
                    <a:pt x="1668119" y="5835186"/>
                  </a:cubicBezTo>
                  <a:cubicBezTo>
                    <a:pt x="1659075" y="5806759"/>
                    <a:pt x="1651968" y="5777041"/>
                    <a:pt x="1639693" y="5749906"/>
                  </a:cubicBezTo>
                  <a:cubicBezTo>
                    <a:pt x="1619342" y="5703875"/>
                    <a:pt x="1609894" y="5693457"/>
                    <a:pt x="1580003" y="5695486"/>
                  </a:cubicBezTo>
                  <a:close/>
                  <a:moveTo>
                    <a:pt x="947823" y="762448"/>
                  </a:moveTo>
                  <a:lnTo>
                    <a:pt x="953508" y="763945"/>
                  </a:lnTo>
                  <a:lnTo>
                    <a:pt x="951438" y="765269"/>
                  </a:lnTo>
                  <a:cubicBezTo>
                    <a:pt x="949754" y="765575"/>
                    <a:pt x="948491" y="764758"/>
                    <a:pt x="947823" y="762448"/>
                  </a:cubicBezTo>
                  <a:close/>
                  <a:moveTo>
                    <a:pt x="1156017" y="739151"/>
                  </a:moveTo>
                  <a:lnTo>
                    <a:pt x="1143717" y="742694"/>
                  </a:lnTo>
                  <a:cubicBezTo>
                    <a:pt x="1138791" y="744661"/>
                    <a:pt x="1133961" y="747790"/>
                    <a:pt x="1128940" y="754081"/>
                  </a:cubicBezTo>
                  <a:cubicBezTo>
                    <a:pt x="1123065" y="761455"/>
                    <a:pt x="1117756" y="772732"/>
                    <a:pt x="1112226" y="785908"/>
                  </a:cubicBezTo>
                  <a:lnTo>
                    <a:pt x="1102670" y="808795"/>
                  </a:lnTo>
                  <a:lnTo>
                    <a:pt x="1117033" y="801757"/>
                  </a:lnTo>
                  <a:cubicBezTo>
                    <a:pt x="1135768" y="794004"/>
                    <a:pt x="1153858" y="784313"/>
                    <a:pt x="1169364" y="777207"/>
                  </a:cubicBezTo>
                  <a:cubicBezTo>
                    <a:pt x="1171302" y="768808"/>
                    <a:pt x="1173239" y="759763"/>
                    <a:pt x="1175178" y="750718"/>
                  </a:cubicBezTo>
                  <a:cubicBezTo>
                    <a:pt x="1170656" y="748780"/>
                    <a:pt x="1162903" y="746196"/>
                    <a:pt x="1153212" y="742319"/>
                  </a:cubicBezTo>
                  <a:close/>
                  <a:moveTo>
                    <a:pt x="1443938" y="0"/>
                  </a:moveTo>
                  <a:cubicBezTo>
                    <a:pt x="1472365" y="12275"/>
                    <a:pt x="1501437" y="23904"/>
                    <a:pt x="1529217" y="37471"/>
                  </a:cubicBezTo>
                  <a:cubicBezTo>
                    <a:pt x="1538262" y="41994"/>
                    <a:pt x="1545369" y="52331"/>
                    <a:pt x="1549891" y="61376"/>
                  </a:cubicBezTo>
                  <a:cubicBezTo>
                    <a:pt x="1559582" y="80757"/>
                    <a:pt x="1569272" y="82049"/>
                    <a:pt x="1591885" y="76881"/>
                  </a:cubicBezTo>
                  <a:cubicBezTo>
                    <a:pt x="1646800" y="63960"/>
                    <a:pt x="1704299" y="57499"/>
                    <a:pt x="1758567" y="80111"/>
                  </a:cubicBezTo>
                  <a:cubicBezTo>
                    <a:pt x="1803146" y="98847"/>
                    <a:pt x="1849015" y="116936"/>
                    <a:pt x="1889717" y="142133"/>
                  </a:cubicBezTo>
                  <a:cubicBezTo>
                    <a:pt x="1967890" y="190587"/>
                    <a:pt x="2004069" y="267468"/>
                    <a:pt x="2016344" y="356624"/>
                  </a:cubicBezTo>
                  <a:cubicBezTo>
                    <a:pt x="2017636" y="365022"/>
                    <a:pt x="2020867" y="373421"/>
                    <a:pt x="2021513" y="381819"/>
                  </a:cubicBezTo>
                  <a:cubicBezTo>
                    <a:pt x="2022158" y="386988"/>
                    <a:pt x="2020867" y="392802"/>
                    <a:pt x="2018928" y="397325"/>
                  </a:cubicBezTo>
                  <a:cubicBezTo>
                    <a:pt x="2012468" y="414123"/>
                    <a:pt x="2002777" y="430274"/>
                    <a:pt x="1997609" y="447717"/>
                  </a:cubicBezTo>
                  <a:cubicBezTo>
                    <a:pt x="1987272" y="482605"/>
                    <a:pt x="1978873" y="518138"/>
                    <a:pt x="1969828" y="553671"/>
                  </a:cubicBezTo>
                  <a:cubicBezTo>
                    <a:pt x="1967890" y="561423"/>
                    <a:pt x="1962722" y="570468"/>
                    <a:pt x="1964014" y="576929"/>
                  </a:cubicBezTo>
                  <a:cubicBezTo>
                    <a:pt x="1973059" y="611816"/>
                    <a:pt x="1939463" y="621507"/>
                    <a:pt x="1925896" y="642180"/>
                  </a:cubicBezTo>
                  <a:cubicBezTo>
                    <a:pt x="1921374" y="648641"/>
                    <a:pt x="1911037" y="650579"/>
                    <a:pt x="1903930" y="660270"/>
                  </a:cubicBezTo>
                  <a:cubicBezTo>
                    <a:pt x="1891655" y="677068"/>
                    <a:pt x="1892302" y="691281"/>
                    <a:pt x="1898116" y="708078"/>
                  </a:cubicBezTo>
                  <a:cubicBezTo>
                    <a:pt x="1905222" y="728752"/>
                    <a:pt x="1902638" y="742966"/>
                    <a:pt x="1881964" y="757179"/>
                  </a:cubicBezTo>
                  <a:cubicBezTo>
                    <a:pt x="1864520" y="769454"/>
                    <a:pt x="1854184" y="792066"/>
                    <a:pt x="1840617" y="810801"/>
                  </a:cubicBezTo>
                  <a:cubicBezTo>
                    <a:pt x="1831572" y="823076"/>
                    <a:pt x="1822527" y="835351"/>
                    <a:pt x="1813482" y="847627"/>
                  </a:cubicBezTo>
                  <a:cubicBezTo>
                    <a:pt x="1806376" y="857964"/>
                    <a:pt x="1799269" y="868947"/>
                    <a:pt x="1792163" y="879283"/>
                  </a:cubicBezTo>
                  <a:cubicBezTo>
                    <a:pt x="1789578" y="883160"/>
                    <a:pt x="1788286" y="890266"/>
                    <a:pt x="1784410" y="891558"/>
                  </a:cubicBezTo>
                  <a:cubicBezTo>
                    <a:pt x="1756630" y="900604"/>
                    <a:pt x="1748231" y="927738"/>
                    <a:pt x="1732079" y="947120"/>
                  </a:cubicBezTo>
                  <a:cubicBezTo>
                    <a:pt x="1713343" y="969086"/>
                    <a:pt x="1696546" y="974900"/>
                    <a:pt x="1669411" y="966501"/>
                  </a:cubicBezTo>
                  <a:cubicBezTo>
                    <a:pt x="1648092" y="959395"/>
                    <a:pt x="1626126" y="952934"/>
                    <a:pt x="1605452" y="943889"/>
                  </a:cubicBezTo>
                  <a:cubicBezTo>
                    <a:pt x="1593177" y="938721"/>
                    <a:pt x="1585424" y="940012"/>
                    <a:pt x="1581548" y="953580"/>
                  </a:cubicBezTo>
                  <a:cubicBezTo>
                    <a:pt x="1574441" y="976192"/>
                    <a:pt x="1561520" y="998158"/>
                    <a:pt x="1593177" y="1014955"/>
                  </a:cubicBezTo>
                  <a:cubicBezTo>
                    <a:pt x="1607390" y="1022708"/>
                    <a:pt x="1617728" y="1038860"/>
                    <a:pt x="1626772" y="1053073"/>
                  </a:cubicBezTo>
                  <a:cubicBezTo>
                    <a:pt x="1653906" y="1095067"/>
                    <a:pt x="1699130" y="1112510"/>
                    <a:pt x="1740478" y="1128661"/>
                  </a:cubicBezTo>
                  <a:cubicBezTo>
                    <a:pt x="1854184" y="1173240"/>
                    <a:pt x="1920082" y="1257873"/>
                    <a:pt x="1956262" y="1368349"/>
                  </a:cubicBezTo>
                  <a:cubicBezTo>
                    <a:pt x="1973059" y="1420679"/>
                    <a:pt x="2011822" y="1454920"/>
                    <a:pt x="2046709" y="1502729"/>
                  </a:cubicBezTo>
                  <a:cubicBezTo>
                    <a:pt x="2053815" y="1479471"/>
                    <a:pt x="2063507" y="1462027"/>
                    <a:pt x="2064799" y="1443937"/>
                  </a:cubicBezTo>
                  <a:cubicBezTo>
                    <a:pt x="2073198" y="1347028"/>
                    <a:pt x="2069967" y="1250121"/>
                    <a:pt x="2053170" y="1154504"/>
                  </a:cubicBezTo>
                  <a:cubicBezTo>
                    <a:pt x="2051232" y="1144167"/>
                    <a:pt x="2048001" y="1133830"/>
                    <a:pt x="2044124" y="1124139"/>
                  </a:cubicBezTo>
                  <a:cubicBezTo>
                    <a:pt x="2037664" y="1104758"/>
                    <a:pt x="2027974" y="1093775"/>
                    <a:pt x="2004069" y="1100235"/>
                  </a:cubicBezTo>
                  <a:cubicBezTo>
                    <a:pt x="1993732" y="1102819"/>
                    <a:pt x="1978873" y="1100235"/>
                    <a:pt x="1969182" y="1095067"/>
                  </a:cubicBezTo>
                  <a:cubicBezTo>
                    <a:pt x="1939463" y="1078915"/>
                    <a:pt x="1910391" y="1061472"/>
                    <a:pt x="1881964" y="1042090"/>
                  </a:cubicBezTo>
                  <a:cubicBezTo>
                    <a:pt x="1877442" y="1038860"/>
                    <a:pt x="1877442" y="1022708"/>
                    <a:pt x="1881964" y="1016248"/>
                  </a:cubicBezTo>
                  <a:cubicBezTo>
                    <a:pt x="1893594" y="998804"/>
                    <a:pt x="1923958" y="996219"/>
                    <a:pt x="1946570" y="1008495"/>
                  </a:cubicBezTo>
                  <a:cubicBezTo>
                    <a:pt x="1975643" y="1024001"/>
                    <a:pt x="1981457" y="1023354"/>
                    <a:pt x="1989210" y="992344"/>
                  </a:cubicBezTo>
                  <a:cubicBezTo>
                    <a:pt x="1993732" y="973608"/>
                    <a:pt x="1993086" y="951642"/>
                    <a:pt x="1987272" y="933553"/>
                  </a:cubicBezTo>
                  <a:cubicBezTo>
                    <a:pt x="1978226" y="905126"/>
                    <a:pt x="1963368" y="878638"/>
                    <a:pt x="1951093" y="850857"/>
                  </a:cubicBezTo>
                  <a:cubicBezTo>
                    <a:pt x="1938818" y="823723"/>
                    <a:pt x="1927835" y="797234"/>
                    <a:pt x="1933649" y="766224"/>
                  </a:cubicBezTo>
                  <a:cubicBezTo>
                    <a:pt x="1935587" y="757179"/>
                    <a:pt x="1926543" y="746196"/>
                    <a:pt x="1925896" y="736505"/>
                  </a:cubicBezTo>
                  <a:cubicBezTo>
                    <a:pt x="1925250" y="724876"/>
                    <a:pt x="1925250" y="711955"/>
                    <a:pt x="1930419" y="702264"/>
                  </a:cubicBezTo>
                  <a:cubicBezTo>
                    <a:pt x="1935587" y="693220"/>
                    <a:pt x="1946570" y="689343"/>
                    <a:pt x="1955615" y="702910"/>
                  </a:cubicBezTo>
                  <a:cubicBezTo>
                    <a:pt x="1964014" y="715831"/>
                    <a:pt x="1973059" y="727460"/>
                    <a:pt x="1984687" y="739735"/>
                  </a:cubicBezTo>
                  <a:cubicBezTo>
                    <a:pt x="1982103" y="719708"/>
                    <a:pt x="1974997" y="697742"/>
                    <a:pt x="1999547" y="688051"/>
                  </a:cubicBezTo>
                  <a:cubicBezTo>
                    <a:pt x="2004716" y="686112"/>
                    <a:pt x="2015052" y="697095"/>
                    <a:pt x="2026035" y="703556"/>
                  </a:cubicBezTo>
                  <a:cubicBezTo>
                    <a:pt x="2041541" y="686759"/>
                    <a:pt x="2049940" y="702264"/>
                    <a:pt x="2060922" y="717123"/>
                  </a:cubicBezTo>
                  <a:cubicBezTo>
                    <a:pt x="2080950" y="745550"/>
                    <a:pt x="2103562" y="772038"/>
                    <a:pt x="2122944" y="800465"/>
                  </a:cubicBezTo>
                  <a:cubicBezTo>
                    <a:pt x="2131342" y="812740"/>
                    <a:pt x="2138449" y="826953"/>
                    <a:pt x="2142326" y="841166"/>
                  </a:cubicBezTo>
                  <a:cubicBezTo>
                    <a:pt x="2162999" y="912879"/>
                    <a:pt x="2183027" y="984591"/>
                    <a:pt x="2203054" y="1056303"/>
                  </a:cubicBezTo>
                  <a:cubicBezTo>
                    <a:pt x="2204347" y="1061472"/>
                    <a:pt x="2206285" y="1067286"/>
                    <a:pt x="2206285" y="1073101"/>
                  </a:cubicBezTo>
                  <a:cubicBezTo>
                    <a:pt x="2208223" y="1192621"/>
                    <a:pt x="2234711" y="1308912"/>
                    <a:pt x="2250217" y="1426494"/>
                  </a:cubicBezTo>
                  <a:cubicBezTo>
                    <a:pt x="2261200" y="1506605"/>
                    <a:pt x="2261200" y="1588654"/>
                    <a:pt x="2262492" y="1670057"/>
                  </a:cubicBezTo>
                  <a:cubicBezTo>
                    <a:pt x="2263138" y="1721096"/>
                    <a:pt x="2258616" y="1772780"/>
                    <a:pt x="2255386" y="1823819"/>
                  </a:cubicBezTo>
                  <a:cubicBezTo>
                    <a:pt x="2250863" y="1889070"/>
                    <a:pt x="2207578" y="1925250"/>
                    <a:pt x="2144263" y="1908453"/>
                  </a:cubicBezTo>
                  <a:cubicBezTo>
                    <a:pt x="2003423" y="1871627"/>
                    <a:pt x="1887133" y="1796684"/>
                    <a:pt x="1801854" y="1676518"/>
                  </a:cubicBezTo>
                  <a:cubicBezTo>
                    <a:pt x="1789578" y="1659074"/>
                    <a:pt x="1777949" y="1640338"/>
                    <a:pt x="1763089" y="1622895"/>
                  </a:cubicBezTo>
                  <a:cubicBezTo>
                    <a:pt x="1758567" y="1686855"/>
                    <a:pt x="1719804" y="1726264"/>
                    <a:pt x="1673934" y="1761151"/>
                  </a:cubicBezTo>
                  <a:cubicBezTo>
                    <a:pt x="1644216" y="1783763"/>
                    <a:pt x="1622895" y="1812836"/>
                    <a:pt x="1606098" y="1844492"/>
                  </a:cubicBezTo>
                  <a:cubicBezTo>
                    <a:pt x="1597054" y="1862582"/>
                    <a:pt x="1597699" y="1885194"/>
                    <a:pt x="1593177" y="1905868"/>
                  </a:cubicBezTo>
                  <a:cubicBezTo>
                    <a:pt x="1578963" y="1969827"/>
                    <a:pt x="1564104" y="2034433"/>
                    <a:pt x="1549245" y="2098393"/>
                  </a:cubicBezTo>
                  <a:cubicBezTo>
                    <a:pt x="1547953" y="2105499"/>
                    <a:pt x="1547307" y="2112606"/>
                    <a:pt x="1546661" y="2124235"/>
                  </a:cubicBezTo>
                  <a:cubicBezTo>
                    <a:pt x="1558290" y="2121005"/>
                    <a:pt x="1567335" y="2118421"/>
                    <a:pt x="1575733" y="2115836"/>
                  </a:cubicBezTo>
                  <a:cubicBezTo>
                    <a:pt x="1719804" y="2075135"/>
                    <a:pt x="1863228" y="2031849"/>
                    <a:pt x="2007946" y="1995024"/>
                  </a:cubicBezTo>
                  <a:cubicBezTo>
                    <a:pt x="2083534" y="1976288"/>
                    <a:pt x="2161707" y="1967244"/>
                    <a:pt x="2239234" y="1958845"/>
                  </a:cubicBezTo>
                  <a:cubicBezTo>
                    <a:pt x="2276705" y="1954969"/>
                    <a:pt x="2316115" y="1956906"/>
                    <a:pt x="2352940" y="1963367"/>
                  </a:cubicBezTo>
                  <a:cubicBezTo>
                    <a:pt x="2440158" y="1978872"/>
                    <a:pt x="2489904" y="2039601"/>
                    <a:pt x="2498303" y="2135218"/>
                  </a:cubicBezTo>
                  <a:cubicBezTo>
                    <a:pt x="2507348" y="2232127"/>
                    <a:pt x="2488612" y="2326451"/>
                    <a:pt x="2471169" y="2420775"/>
                  </a:cubicBezTo>
                  <a:cubicBezTo>
                    <a:pt x="2427237" y="2663047"/>
                    <a:pt x="2383305" y="2905964"/>
                    <a:pt x="2340019" y="3148235"/>
                  </a:cubicBezTo>
                  <a:cubicBezTo>
                    <a:pt x="2323868" y="3239976"/>
                    <a:pt x="2332912" y="3331716"/>
                    <a:pt x="2342603" y="3423456"/>
                  </a:cubicBezTo>
                  <a:cubicBezTo>
                    <a:pt x="2351002" y="3500982"/>
                    <a:pt x="2358755" y="3579155"/>
                    <a:pt x="2366508" y="3656681"/>
                  </a:cubicBezTo>
                  <a:cubicBezTo>
                    <a:pt x="2367153" y="3662497"/>
                    <a:pt x="2367799" y="3667665"/>
                    <a:pt x="2368446" y="3672833"/>
                  </a:cubicBezTo>
                  <a:cubicBezTo>
                    <a:pt x="2414315" y="3675417"/>
                    <a:pt x="2416900" y="3680586"/>
                    <a:pt x="2414962" y="3727748"/>
                  </a:cubicBezTo>
                  <a:cubicBezTo>
                    <a:pt x="2414315" y="3744545"/>
                    <a:pt x="2420776" y="3762635"/>
                    <a:pt x="2426590" y="3779433"/>
                  </a:cubicBezTo>
                  <a:cubicBezTo>
                    <a:pt x="2433698" y="3800106"/>
                    <a:pt x="2446618" y="3819488"/>
                    <a:pt x="2431759" y="3841454"/>
                  </a:cubicBezTo>
                  <a:cubicBezTo>
                    <a:pt x="2488612" y="3893139"/>
                    <a:pt x="2494427" y="3926088"/>
                    <a:pt x="2447265" y="3957099"/>
                  </a:cubicBezTo>
                  <a:cubicBezTo>
                    <a:pt x="2465354" y="3980356"/>
                    <a:pt x="2483444" y="4002968"/>
                    <a:pt x="2501533" y="4026226"/>
                  </a:cubicBezTo>
                  <a:cubicBezTo>
                    <a:pt x="2500241" y="4027519"/>
                    <a:pt x="2498949" y="4028811"/>
                    <a:pt x="2497657" y="4030103"/>
                  </a:cubicBezTo>
                  <a:cubicBezTo>
                    <a:pt x="2486028" y="4019120"/>
                    <a:pt x="2474399" y="4008137"/>
                    <a:pt x="2460186" y="3995216"/>
                  </a:cubicBezTo>
                  <a:cubicBezTo>
                    <a:pt x="2459539" y="4002323"/>
                    <a:pt x="2456956" y="4006845"/>
                    <a:pt x="2458247" y="4010721"/>
                  </a:cubicBezTo>
                  <a:cubicBezTo>
                    <a:pt x="2464062" y="4033333"/>
                    <a:pt x="2464708" y="4055299"/>
                    <a:pt x="2453079" y="4077265"/>
                  </a:cubicBezTo>
                  <a:cubicBezTo>
                    <a:pt x="2449848" y="4083079"/>
                    <a:pt x="2455017" y="4094709"/>
                    <a:pt x="2459539" y="4101815"/>
                  </a:cubicBezTo>
                  <a:cubicBezTo>
                    <a:pt x="2486028" y="4141870"/>
                    <a:pt x="2512516" y="4181926"/>
                    <a:pt x="2541588" y="4220043"/>
                  </a:cubicBezTo>
                  <a:cubicBezTo>
                    <a:pt x="2566786" y="4253639"/>
                    <a:pt x="2544173" y="4324705"/>
                    <a:pt x="2503471" y="4329873"/>
                  </a:cubicBezTo>
                  <a:cubicBezTo>
                    <a:pt x="2480213" y="4332457"/>
                    <a:pt x="2455664" y="4326643"/>
                    <a:pt x="2431759" y="4324059"/>
                  </a:cubicBezTo>
                  <a:cubicBezTo>
                    <a:pt x="2420776" y="4322766"/>
                    <a:pt x="2409793" y="4320182"/>
                    <a:pt x="2398810" y="4318244"/>
                  </a:cubicBezTo>
                  <a:cubicBezTo>
                    <a:pt x="2397518" y="4318244"/>
                    <a:pt x="2395580" y="4318890"/>
                    <a:pt x="2394288" y="4318244"/>
                  </a:cubicBezTo>
                  <a:cubicBezTo>
                    <a:pt x="2380720" y="4317598"/>
                    <a:pt x="2296087" y="4274312"/>
                    <a:pt x="2285750" y="4262683"/>
                  </a:cubicBezTo>
                  <a:cubicBezTo>
                    <a:pt x="2284458" y="4260745"/>
                    <a:pt x="2282520" y="4258807"/>
                    <a:pt x="2280582" y="4258161"/>
                  </a:cubicBezTo>
                  <a:cubicBezTo>
                    <a:pt x="2254739" y="4243301"/>
                    <a:pt x="2229544" y="4227796"/>
                    <a:pt x="2203054" y="4213583"/>
                  </a:cubicBezTo>
                  <a:cubicBezTo>
                    <a:pt x="2189487" y="4206476"/>
                    <a:pt x="2137803" y="4144455"/>
                    <a:pt x="2131342" y="4127657"/>
                  </a:cubicBezTo>
                  <a:cubicBezTo>
                    <a:pt x="2128758" y="4121843"/>
                    <a:pt x="2121006" y="4117967"/>
                    <a:pt x="2117775" y="4112152"/>
                  </a:cubicBezTo>
                  <a:cubicBezTo>
                    <a:pt x="2109376" y="4098585"/>
                    <a:pt x="2101624" y="4084371"/>
                    <a:pt x="2093225" y="4070158"/>
                  </a:cubicBezTo>
                  <a:cubicBezTo>
                    <a:pt x="2088703" y="4062405"/>
                    <a:pt x="2082888" y="4055945"/>
                    <a:pt x="2078366" y="4048839"/>
                  </a:cubicBezTo>
                  <a:cubicBezTo>
                    <a:pt x="2068029" y="4032687"/>
                    <a:pt x="2058338" y="4016536"/>
                    <a:pt x="2048647" y="3999738"/>
                  </a:cubicBezTo>
                  <a:cubicBezTo>
                    <a:pt x="2044124" y="3991985"/>
                    <a:pt x="2040249" y="3983587"/>
                    <a:pt x="2035726" y="3975834"/>
                  </a:cubicBezTo>
                  <a:cubicBezTo>
                    <a:pt x="2031204" y="3969374"/>
                    <a:pt x="2025389" y="3962913"/>
                    <a:pt x="2021513" y="3956452"/>
                  </a:cubicBezTo>
                  <a:cubicBezTo>
                    <a:pt x="2007300" y="3935132"/>
                    <a:pt x="2000839" y="3910583"/>
                    <a:pt x="1980811" y="3890554"/>
                  </a:cubicBezTo>
                  <a:cubicBezTo>
                    <a:pt x="1956907" y="3866651"/>
                    <a:pt x="1943986" y="3832410"/>
                    <a:pt x="1925896" y="3803336"/>
                  </a:cubicBezTo>
                  <a:cubicBezTo>
                    <a:pt x="1923958" y="3800106"/>
                    <a:pt x="1919436" y="3797522"/>
                    <a:pt x="1916205" y="3794938"/>
                  </a:cubicBezTo>
                  <a:cubicBezTo>
                    <a:pt x="1914268" y="3793646"/>
                    <a:pt x="1910391" y="3794292"/>
                    <a:pt x="1909744" y="3793000"/>
                  </a:cubicBezTo>
                  <a:cubicBezTo>
                    <a:pt x="1894239" y="3771034"/>
                    <a:pt x="1879380" y="3749068"/>
                    <a:pt x="1864520" y="3727102"/>
                  </a:cubicBezTo>
                  <a:cubicBezTo>
                    <a:pt x="1860645" y="3721288"/>
                    <a:pt x="1856768" y="3714827"/>
                    <a:pt x="1851600" y="3710951"/>
                  </a:cubicBezTo>
                  <a:cubicBezTo>
                    <a:pt x="1825757" y="3692861"/>
                    <a:pt x="1827696" y="3653451"/>
                    <a:pt x="1849662" y="3630840"/>
                  </a:cubicBezTo>
                  <a:cubicBezTo>
                    <a:pt x="1901346" y="3577863"/>
                    <a:pt x="1967890" y="3545560"/>
                    <a:pt x="2024743" y="3499690"/>
                  </a:cubicBezTo>
                  <a:cubicBezTo>
                    <a:pt x="2035080" y="3491291"/>
                    <a:pt x="2048647" y="3486769"/>
                    <a:pt x="2061568" y="3481601"/>
                  </a:cubicBezTo>
                  <a:cubicBezTo>
                    <a:pt x="2077073" y="3475786"/>
                    <a:pt x="2082242" y="3467387"/>
                    <a:pt x="2073198" y="3452528"/>
                  </a:cubicBezTo>
                  <a:cubicBezTo>
                    <a:pt x="2071259" y="3449297"/>
                    <a:pt x="2069321" y="3445421"/>
                    <a:pt x="2067382" y="3441545"/>
                  </a:cubicBezTo>
                  <a:cubicBezTo>
                    <a:pt x="2051232" y="3408596"/>
                    <a:pt x="2056400" y="3398905"/>
                    <a:pt x="2095164" y="3395029"/>
                  </a:cubicBezTo>
                  <a:cubicBezTo>
                    <a:pt x="2071259" y="3106887"/>
                    <a:pt x="2031204" y="2820038"/>
                    <a:pt x="2029911" y="2524790"/>
                  </a:cubicBezTo>
                  <a:cubicBezTo>
                    <a:pt x="2010530" y="2532543"/>
                    <a:pt x="1992440" y="2537065"/>
                    <a:pt x="1977581" y="2546110"/>
                  </a:cubicBezTo>
                  <a:cubicBezTo>
                    <a:pt x="1876796" y="2610070"/>
                    <a:pt x="1776657" y="2675322"/>
                    <a:pt x="1675872" y="2740574"/>
                  </a:cubicBezTo>
                  <a:cubicBezTo>
                    <a:pt x="1670058" y="2744449"/>
                    <a:pt x="1664243" y="2749618"/>
                    <a:pt x="1658428" y="2754140"/>
                  </a:cubicBezTo>
                  <a:cubicBezTo>
                    <a:pt x="1620311" y="2781275"/>
                    <a:pt x="1619665" y="2781275"/>
                    <a:pt x="1633232" y="2827791"/>
                  </a:cubicBezTo>
                  <a:cubicBezTo>
                    <a:pt x="1660367" y="2923408"/>
                    <a:pt x="1692024" y="3017086"/>
                    <a:pt x="1715282" y="3113994"/>
                  </a:cubicBezTo>
                  <a:cubicBezTo>
                    <a:pt x="1764382" y="3316856"/>
                    <a:pt x="1772135" y="3522948"/>
                    <a:pt x="1755337" y="3730332"/>
                  </a:cubicBezTo>
                  <a:cubicBezTo>
                    <a:pt x="1746292" y="3838870"/>
                    <a:pt x="1733371" y="3948700"/>
                    <a:pt x="1740478" y="4056591"/>
                  </a:cubicBezTo>
                  <a:cubicBezTo>
                    <a:pt x="1747584" y="4161252"/>
                    <a:pt x="1724326" y="4254931"/>
                    <a:pt x="1695900" y="4351839"/>
                  </a:cubicBezTo>
                  <a:cubicBezTo>
                    <a:pt x="1671350" y="4433888"/>
                    <a:pt x="1657136" y="4519168"/>
                    <a:pt x="1639047" y="4603801"/>
                  </a:cubicBezTo>
                  <a:cubicBezTo>
                    <a:pt x="1611267" y="4733659"/>
                    <a:pt x="1586070" y="4863516"/>
                    <a:pt x="1555705" y="4992728"/>
                  </a:cubicBezTo>
                  <a:cubicBezTo>
                    <a:pt x="1522756" y="5131630"/>
                    <a:pt x="1500145" y="5271824"/>
                    <a:pt x="1489162" y="5413957"/>
                  </a:cubicBezTo>
                  <a:cubicBezTo>
                    <a:pt x="1485931" y="5458535"/>
                    <a:pt x="1477532" y="5502466"/>
                    <a:pt x="1472365" y="5547044"/>
                  </a:cubicBezTo>
                  <a:cubicBezTo>
                    <a:pt x="1470426" y="5561257"/>
                    <a:pt x="1471072" y="5576117"/>
                    <a:pt x="1471718" y="5590976"/>
                  </a:cubicBezTo>
                  <a:cubicBezTo>
                    <a:pt x="1472365" y="5604544"/>
                    <a:pt x="1476240" y="5614880"/>
                    <a:pt x="1489808" y="5624571"/>
                  </a:cubicBezTo>
                  <a:cubicBezTo>
                    <a:pt x="1502083" y="5632970"/>
                    <a:pt x="1507251" y="5652352"/>
                    <a:pt x="1513712" y="5667211"/>
                  </a:cubicBezTo>
                  <a:cubicBezTo>
                    <a:pt x="1517589" y="5675610"/>
                    <a:pt x="1518234" y="5685301"/>
                    <a:pt x="1520819" y="5694992"/>
                  </a:cubicBezTo>
                  <a:cubicBezTo>
                    <a:pt x="1533739" y="5693053"/>
                    <a:pt x="1544077" y="5690469"/>
                    <a:pt x="1554413" y="5689176"/>
                  </a:cubicBezTo>
                  <a:cubicBezTo>
                    <a:pt x="1617081" y="5683362"/>
                    <a:pt x="1657783" y="5717603"/>
                    <a:pt x="1664243" y="5782209"/>
                  </a:cubicBezTo>
                  <a:cubicBezTo>
                    <a:pt x="1664889" y="5791254"/>
                    <a:pt x="1666827" y="5799652"/>
                    <a:pt x="1668119" y="5808698"/>
                  </a:cubicBezTo>
                  <a:cubicBezTo>
                    <a:pt x="1672642" y="5835186"/>
                    <a:pt x="1680394" y="5857798"/>
                    <a:pt x="1715282" y="5851983"/>
                  </a:cubicBezTo>
                  <a:cubicBezTo>
                    <a:pt x="1719158" y="5851337"/>
                    <a:pt x="1723034" y="5855214"/>
                    <a:pt x="1726265" y="5858444"/>
                  </a:cubicBezTo>
                  <a:cubicBezTo>
                    <a:pt x="1640985" y="5862966"/>
                    <a:pt x="1562813" y="5847461"/>
                    <a:pt x="1502083" y="5769934"/>
                  </a:cubicBezTo>
                  <a:cubicBezTo>
                    <a:pt x="1502083" y="5793838"/>
                    <a:pt x="1498206" y="5811928"/>
                    <a:pt x="1502729" y="5828079"/>
                  </a:cubicBezTo>
                  <a:cubicBezTo>
                    <a:pt x="1507897" y="5846169"/>
                    <a:pt x="1509189" y="5861028"/>
                    <a:pt x="1503375" y="5879763"/>
                  </a:cubicBezTo>
                  <a:cubicBezTo>
                    <a:pt x="1497560" y="5897207"/>
                    <a:pt x="1494330" y="5908836"/>
                    <a:pt x="1476240" y="5894623"/>
                  </a:cubicBezTo>
                  <a:cubicBezTo>
                    <a:pt x="1464612" y="5981841"/>
                    <a:pt x="1469134" y="6065828"/>
                    <a:pt x="1494976" y="6149169"/>
                  </a:cubicBezTo>
                  <a:cubicBezTo>
                    <a:pt x="1503375" y="6176304"/>
                    <a:pt x="1505314" y="6202146"/>
                    <a:pt x="1484639" y="6227342"/>
                  </a:cubicBezTo>
                  <a:cubicBezTo>
                    <a:pt x="1458151" y="6260291"/>
                    <a:pt x="1421972" y="6266752"/>
                    <a:pt x="1387084" y="6239617"/>
                  </a:cubicBezTo>
                  <a:cubicBezTo>
                    <a:pt x="1359951" y="6218944"/>
                    <a:pt x="1333462" y="6196331"/>
                    <a:pt x="1307619" y="6173720"/>
                  </a:cubicBezTo>
                  <a:cubicBezTo>
                    <a:pt x="1299867" y="6167259"/>
                    <a:pt x="1295991" y="6156922"/>
                    <a:pt x="1290176" y="6148524"/>
                  </a:cubicBezTo>
                  <a:cubicBezTo>
                    <a:pt x="1285653" y="6142063"/>
                    <a:pt x="1280486" y="6136894"/>
                    <a:pt x="1274670" y="6131080"/>
                  </a:cubicBezTo>
                  <a:cubicBezTo>
                    <a:pt x="1270795" y="6127203"/>
                    <a:pt x="1264980" y="6124619"/>
                    <a:pt x="1262395" y="6120743"/>
                  </a:cubicBezTo>
                  <a:cubicBezTo>
                    <a:pt x="1247537" y="6097484"/>
                    <a:pt x="1233323" y="6074226"/>
                    <a:pt x="1218463" y="6050968"/>
                  </a:cubicBezTo>
                  <a:cubicBezTo>
                    <a:pt x="1210065" y="6038048"/>
                    <a:pt x="1197144" y="6027710"/>
                    <a:pt x="1191975" y="6014144"/>
                  </a:cubicBezTo>
                  <a:cubicBezTo>
                    <a:pt x="1182284" y="5985071"/>
                    <a:pt x="1177762" y="5954706"/>
                    <a:pt x="1169364" y="5925634"/>
                  </a:cubicBezTo>
                  <a:cubicBezTo>
                    <a:pt x="1165487" y="5910774"/>
                    <a:pt x="1156442" y="5897207"/>
                    <a:pt x="1151274" y="5882347"/>
                  </a:cubicBezTo>
                  <a:cubicBezTo>
                    <a:pt x="1139645" y="5844876"/>
                    <a:pt x="1129954" y="5806113"/>
                    <a:pt x="1118324" y="5768642"/>
                  </a:cubicBezTo>
                  <a:cubicBezTo>
                    <a:pt x="1115094" y="5758951"/>
                    <a:pt x="1104112" y="5752491"/>
                    <a:pt x="1099590" y="5743445"/>
                  </a:cubicBezTo>
                  <a:cubicBezTo>
                    <a:pt x="1085376" y="5714373"/>
                    <a:pt x="1073747" y="5683362"/>
                    <a:pt x="1058888" y="5654290"/>
                  </a:cubicBezTo>
                  <a:cubicBezTo>
                    <a:pt x="1047259" y="5631032"/>
                    <a:pt x="1028523" y="5611004"/>
                    <a:pt x="1020770" y="5586454"/>
                  </a:cubicBezTo>
                  <a:cubicBezTo>
                    <a:pt x="1009141" y="5548337"/>
                    <a:pt x="977485" y="5512158"/>
                    <a:pt x="1003327" y="5468872"/>
                  </a:cubicBezTo>
                  <a:cubicBezTo>
                    <a:pt x="1005911" y="5464349"/>
                    <a:pt x="1010434" y="5459181"/>
                    <a:pt x="1014956" y="5457243"/>
                  </a:cubicBezTo>
                  <a:cubicBezTo>
                    <a:pt x="1061472" y="5435923"/>
                    <a:pt x="1107342" y="5414602"/>
                    <a:pt x="1154504" y="5394575"/>
                  </a:cubicBezTo>
                  <a:cubicBezTo>
                    <a:pt x="1179700" y="5383592"/>
                    <a:pt x="1205543" y="5373901"/>
                    <a:pt x="1230738" y="5364210"/>
                  </a:cubicBezTo>
                  <a:cubicBezTo>
                    <a:pt x="1252059" y="5355811"/>
                    <a:pt x="1250120" y="5342245"/>
                    <a:pt x="1242368" y="5324801"/>
                  </a:cubicBezTo>
                  <a:cubicBezTo>
                    <a:pt x="1231385" y="5300251"/>
                    <a:pt x="1235907" y="5291206"/>
                    <a:pt x="1263042" y="5288621"/>
                  </a:cubicBezTo>
                  <a:cubicBezTo>
                    <a:pt x="1265626" y="5225308"/>
                    <a:pt x="1270148" y="5160702"/>
                    <a:pt x="1270795" y="5096743"/>
                  </a:cubicBezTo>
                  <a:cubicBezTo>
                    <a:pt x="1272087" y="4963009"/>
                    <a:pt x="1270148" y="4829921"/>
                    <a:pt x="1272732" y="4696188"/>
                  </a:cubicBezTo>
                  <a:cubicBezTo>
                    <a:pt x="1275962" y="4556639"/>
                    <a:pt x="1308266" y="4422260"/>
                    <a:pt x="1361888" y="4293048"/>
                  </a:cubicBezTo>
                  <a:cubicBezTo>
                    <a:pt x="1374809" y="4262037"/>
                    <a:pt x="1379978" y="4232318"/>
                    <a:pt x="1376101" y="4198077"/>
                  </a:cubicBezTo>
                  <a:cubicBezTo>
                    <a:pt x="1367057" y="4115382"/>
                    <a:pt x="1367057" y="4032041"/>
                    <a:pt x="1353490" y="3949992"/>
                  </a:cubicBezTo>
                  <a:cubicBezTo>
                    <a:pt x="1337985" y="3856313"/>
                    <a:pt x="1314727" y="3763927"/>
                    <a:pt x="1289530" y="3672187"/>
                  </a:cubicBezTo>
                  <a:cubicBezTo>
                    <a:pt x="1261750" y="3572049"/>
                    <a:pt x="1228801" y="3473201"/>
                    <a:pt x="1196497" y="3374355"/>
                  </a:cubicBezTo>
                  <a:cubicBezTo>
                    <a:pt x="1167425" y="3285200"/>
                    <a:pt x="1115094" y="3208319"/>
                    <a:pt x="1058888" y="3134022"/>
                  </a:cubicBezTo>
                  <a:cubicBezTo>
                    <a:pt x="1048551" y="3120454"/>
                    <a:pt x="1037568" y="3106887"/>
                    <a:pt x="1027876" y="3093321"/>
                  </a:cubicBezTo>
                  <a:cubicBezTo>
                    <a:pt x="999451" y="3054557"/>
                    <a:pt x="969086" y="3021608"/>
                    <a:pt x="919339" y="3005457"/>
                  </a:cubicBezTo>
                  <a:cubicBezTo>
                    <a:pt x="865071" y="2988013"/>
                    <a:pt x="821785" y="2948603"/>
                    <a:pt x="794004" y="2897565"/>
                  </a:cubicBezTo>
                  <a:cubicBezTo>
                    <a:pt x="716477" y="2754140"/>
                    <a:pt x="681591" y="2601671"/>
                    <a:pt x="706141" y="2438864"/>
                  </a:cubicBezTo>
                  <a:cubicBezTo>
                    <a:pt x="710663" y="2410438"/>
                    <a:pt x="721000" y="2382012"/>
                    <a:pt x="735860" y="2356816"/>
                  </a:cubicBezTo>
                  <a:cubicBezTo>
                    <a:pt x="758471" y="2318052"/>
                    <a:pt x="772684" y="2277996"/>
                    <a:pt x="781729" y="2234711"/>
                  </a:cubicBezTo>
                  <a:cubicBezTo>
                    <a:pt x="784959" y="2219205"/>
                    <a:pt x="804987" y="2177858"/>
                    <a:pt x="810156" y="2162353"/>
                  </a:cubicBezTo>
                  <a:cubicBezTo>
                    <a:pt x="848919" y="2049939"/>
                    <a:pt x="843105" y="1960136"/>
                    <a:pt x="834706" y="1841908"/>
                  </a:cubicBezTo>
                  <a:cubicBezTo>
                    <a:pt x="826953" y="1728849"/>
                    <a:pt x="849565" y="1617080"/>
                    <a:pt x="852796" y="1502729"/>
                  </a:cubicBezTo>
                  <a:cubicBezTo>
                    <a:pt x="854088" y="1450398"/>
                    <a:pt x="838582" y="1397421"/>
                    <a:pt x="829538" y="1338630"/>
                  </a:cubicBezTo>
                  <a:cubicBezTo>
                    <a:pt x="808864" y="1353489"/>
                    <a:pt x="746843" y="1363180"/>
                    <a:pt x="732629" y="1375455"/>
                  </a:cubicBezTo>
                  <a:cubicBezTo>
                    <a:pt x="635074" y="1463965"/>
                    <a:pt x="533643" y="1548598"/>
                    <a:pt x="425751" y="1624187"/>
                  </a:cubicBezTo>
                  <a:cubicBezTo>
                    <a:pt x="390219" y="1649384"/>
                    <a:pt x="365669" y="1682978"/>
                    <a:pt x="352747" y="1725618"/>
                  </a:cubicBezTo>
                  <a:cubicBezTo>
                    <a:pt x="334658" y="1786993"/>
                    <a:pt x="317214" y="1849015"/>
                    <a:pt x="297832" y="1910390"/>
                  </a:cubicBezTo>
                  <a:cubicBezTo>
                    <a:pt x="270698" y="1996316"/>
                    <a:pt x="239688" y="2081596"/>
                    <a:pt x="214491" y="2168167"/>
                  </a:cubicBezTo>
                  <a:cubicBezTo>
                    <a:pt x="198340" y="2223082"/>
                    <a:pt x="188003" y="2280581"/>
                    <a:pt x="177666" y="2337433"/>
                  </a:cubicBezTo>
                  <a:cubicBezTo>
                    <a:pt x="170559" y="2378782"/>
                    <a:pt x="184773" y="2413669"/>
                    <a:pt x="217722" y="2441449"/>
                  </a:cubicBezTo>
                  <a:cubicBezTo>
                    <a:pt x="254547" y="2472460"/>
                    <a:pt x="282327" y="2508639"/>
                    <a:pt x="293310" y="2557739"/>
                  </a:cubicBezTo>
                  <a:cubicBezTo>
                    <a:pt x="301063" y="2591980"/>
                    <a:pt x="317861" y="2624929"/>
                    <a:pt x="328844" y="2658524"/>
                  </a:cubicBezTo>
                  <a:cubicBezTo>
                    <a:pt x="331428" y="2666277"/>
                    <a:pt x="328197" y="2682428"/>
                    <a:pt x="324967" y="2683074"/>
                  </a:cubicBezTo>
                  <a:cubicBezTo>
                    <a:pt x="314630" y="2685658"/>
                    <a:pt x="297832" y="2686950"/>
                    <a:pt x="292018" y="2681136"/>
                  </a:cubicBezTo>
                  <a:cubicBezTo>
                    <a:pt x="277805" y="2665631"/>
                    <a:pt x="266822" y="2645603"/>
                    <a:pt x="257131" y="2626868"/>
                  </a:cubicBezTo>
                  <a:cubicBezTo>
                    <a:pt x="250671" y="2613946"/>
                    <a:pt x="250671" y="2597794"/>
                    <a:pt x="244210" y="2584874"/>
                  </a:cubicBezTo>
                  <a:cubicBezTo>
                    <a:pt x="240333" y="2577121"/>
                    <a:pt x="229997" y="2569369"/>
                    <a:pt x="221598" y="2568722"/>
                  </a:cubicBezTo>
                  <a:cubicBezTo>
                    <a:pt x="215783" y="2568076"/>
                    <a:pt x="206092" y="2577767"/>
                    <a:pt x="202862" y="2584874"/>
                  </a:cubicBezTo>
                  <a:cubicBezTo>
                    <a:pt x="180250" y="2641081"/>
                    <a:pt x="185418" y="2699872"/>
                    <a:pt x="189941" y="2758663"/>
                  </a:cubicBezTo>
                  <a:cubicBezTo>
                    <a:pt x="192525" y="2793550"/>
                    <a:pt x="193171" y="2828437"/>
                    <a:pt x="191233" y="2863324"/>
                  </a:cubicBezTo>
                  <a:cubicBezTo>
                    <a:pt x="189941" y="2889812"/>
                    <a:pt x="164745" y="2907256"/>
                    <a:pt x="140194" y="2899503"/>
                  </a:cubicBezTo>
                  <a:cubicBezTo>
                    <a:pt x="131150" y="2896919"/>
                    <a:pt x="125335" y="2883351"/>
                    <a:pt x="117583" y="2873661"/>
                  </a:cubicBezTo>
                  <a:cubicBezTo>
                    <a:pt x="91740" y="2885290"/>
                    <a:pt x="85926" y="2882060"/>
                    <a:pt x="80111" y="2851049"/>
                  </a:cubicBezTo>
                  <a:cubicBezTo>
                    <a:pt x="77528" y="2836190"/>
                    <a:pt x="78173" y="2820685"/>
                    <a:pt x="56207" y="2818746"/>
                  </a:cubicBezTo>
                  <a:cubicBezTo>
                    <a:pt x="51685" y="2818100"/>
                    <a:pt x="48454" y="2798072"/>
                    <a:pt x="45870" y="2786443"/>
                  </a:cubicBezTo>
                  <a:cubicBezTo>
                    <a:pt x="32949" y="2731529"/>
                    <a:pt x="16152" y="2676614"/>
                    <a:pt x="8399" y="2621053"/>
                  </a:cubicBezTo>
                  <a:cubicBezTo>
                    <a:pt x="646" y="2568722"/>
                    <a:pt x="2585" y="2514454"/>
                    <a:pt x="0" y="2461477"/>
                  </a:cubicBezTo>
                  <a:cubicBezTo>
                    <a:pt x="0" y="2460830"/>
                    <a:pt x="646" y="2460185"/>
                    <a:pt x="646" y="2458892"/>
                  </a:cubicBezTo>
                  <a:cubicBezTo>
                    <a:pt x="2585" y="2336142"/>
                    <a:pt x="46516" y="2219852"/>
                    <a:pt x="58792" y="2099039"/>
                  </a:cubicBezTo>
                  <a:cubicBezTo>
                    <a:pt x="73004" y="1953676"/>
                    <a:pt x="107892" y="1812189"/>
                    <a:pt x="149885" y="1672642"/>
                  </a:cubicBezTo>
                  <a:cubicBezTo>
                    <a:pt x="164099" y="1626125"/>
                    <a:pt x="180896" y="1578963"/>
                    <a:pt x="205447" y="1538262"/>
                  </a:cubicBezTo>
                  <a:cubicBezTo>
                    <a:pt x="235811" y="1487869"/>
                    <a:pt x="273282" y="1440707"/>
                    <a:pt x="312046" y="1396129"/>
                  </a:cubicBezTo>
                  <a:cubicBezTo>
                    <a:pt x="364377" y="1336046"/>
                    <a:pt x="421229" y="1279838"/>
                    <a:pt x="476144" y="1222339"/>
                  </a:cubicBezTo>
                  <a:cubicBezTo>
                    <a:pt x="523307" y="1171948"/>
                    <a:pt x="573053" y="1123493"/>
                    <a:pt x="617631" y="1070517"/>
                  </a:cubicBezTo>
                  <a:cubicBezTo>
                    <a:pt x="687405" y="986529"/>
                    <a:pt x="766224" y="912232"/>
                    <a:pt x="861840" y="859256"/>
                  </a:cubicBezTo>
                  <a:cubicBezTo>
                    <a:pt x="894466" y="841166"/>
                    <a:pt x="928707" y="826468"/>
                    <a:pt x="964563" y="818150"/>
                  </a:cubicBezTo>
                  <a:lnTo>
                    <a:pt x="973653" y="817922"/>
                  </a:lnTo>
                  <a:lnTo>
                    <a:pt x="983327" y="792885"/>
                  </a:lnTo>
                  <a:cubicBezTo>
                    <a:pt x="995840" y="769241"/>
                    <a:pt x="918883" y="811201"/>
                    <a:pt x="939449" y="799242"/>
                  </a:cubicBezTo>
                  <a:cubicBezTo>
                    <a:pt x="971442" y="780641"/>
                    <a:pt x="963338" y="780316"/>
                    <a:pt x="979302" y="761680"/>
                  </a:cubicBezTo>
                  <a:cubicBezTo>
                    <a:pt x="986340" y="753136"/>
                    <a:pt x="970583" y="763766"/>
                    <a:pt x="958163" y="765170"/>
                  </a:cubicBezTo>
                  <a:lnTo>
                    <a:pt x="953508" y="763945"/>
                  </a:lnTo>
                  <a:lnTo>
                    <a:pt x="957567" y="761349"/>
                  </a:lnTo>
                  <a:cubicBezTo>
                    <a:pt x="966947" y="752606"/>
                    <a:pt x="980209" y="731770"/>
                    <a:pt x="986064" y="722379"/>
                  </a:cubicBezTo>
                  <a:lnTo>
                    <a:pt x="988136" y="719059"/>
                  </a:lnTo>
                  <a:lnTo>
                    <a:pt x="987878" y="719820"/>
                  </a:lnTo>
                  <a:cubicBezTo>
                    <a:pt x="988972" y="717836"/>
                    <a:pt x="989250" y="717302"/>
                    <a:pt x="988890" y="717851"/>
                  </a:cubicBezTo>
                  <a:lnTo>
                    <a:pt x="988136" y="719059"/>
                  </a:lnTo>
                  <a:lnTo>
                    <a:pt x="999534" y="685289"/>
                  </a:lnTo>
                  <a:cubicBezTo>
                    <a:pt x="1002978" y="673405"/>
                    <a:pt x="1005138" y="661267"/>
                    <a:pt x="1003490" y="649230"/>
                  </a:cubicBezTo>
                  <a:cubicBezTo>
                    <a:pt x="1002665" y="639456"/>
                    <a:pt x="1003646" y="630163"/>
                    <a:pt x="1004723" y="623511"/>
                  </a:cubicBezTo>
                  <a:cubicBezTo>
                    <a:pt x="1012027" y="583021"/>
                    <a:pt x="1038962" y="579231"/>
                    <a:pt x="1062625" y="545686"/>
                  </a:cubicBezTo>
                  <a:cubicBezTo>
                    <a:pt x="1064115" y="543919"/>
                    <a:pt x="1011995" y="573685"/>
                    <a:pt x="1013608" y="568881"/>
                  </a:cubicBezTo>
                  <a:cubicBezTo>
                    <a:pt x="1043152" y="555659"/>
                    <a:pt x="1056272" y="542185"/>
                    <a:pt x="1063136" y="527851"/>
                  </a:cubicBezTo>
                  <a:cubicBezTo>
                    <a:pt x="1066020" y="521678"/>
                    <a:pt x="1054725" y="540297"/>
                    <a:pt x="1030019" y="539104"/>
                  </a:cubicBezTo>
                  <a:cubicBezTo>
                    <a:pt x="1056858" y="507309"/>
                    <a:pt x="1038140" y="493371"/>
                    <a:pt x="1052152" y="482976"/>
                  </a:cubicBezTo>
                  <a:cubicBezTo>
                    <a:pt x="1076615" y="464885"/>
                    <a:pt x="1081687" y="480103"/>
                    <a:pt x="1113017" y="422315"/>
                  </a:cubicBezTo>
                  <a:cubicBezTo>
                    <a:pt x="1123083" y="404051"/>
                    <a:pt x="1116164" y="389368"/>
                    <a:pt x="1120346" y="376144"/>
                  </a:cubicBezTo>
                  <a:cubicBezTo>
                    <a:pt x="1127096" y="354502"/>
                    <a:pt x="1147422" y="323258"/>
                    <a:pt x="1165622" y="314654"/>
                  </a:cubicBezTo>
                  <a:lnTo>
                    <a:pt x="1170965" y="310826"/>
                  </a:lnTo>
                  <a:lnTo>
                    <a:pt x="1175905" y="273474"/>
                  </a:lnTo>
                  <a:cubicBezTo>
                    <a:pt x="1197830" y="171205"/>
                    <a:pt x="1267726" y="81565"/>
                    <a:pt x="1367057" y="41348"/>
                  </a:cubicBezTo>
                  <a:cubicBezTo>
                    <a:pt x="1385792" y="34241"/>
                    <a:pt x="1405175" y="30365"/>
                    <a:pt x="1424556" y="21966"/>
                  </a:cubicBezTo>
                  <a:cubicBezTo>
                    <a:pt x="1403236" y="20674"/>
                    <a:pt x="1382562" y="19382"/>
                    <a:pt x="1353490" y="18090"/>
                  </a:cubicBezTo>
                  <a:cubicBezTo>
                    <a:pt x="1368349" y="10337"/>
                    <a:pt x="1376101" y="6461"/>
                    <a:pt x="1383854" y="1938"/>
                  </a:cubicBezTo>
                  <a:cubicBezTo>
                    <a:pt x="1405175" y="0"/>
                    <a:pt x="1424556" y="0"/>
                    <a:pt x="1443938" y="0"/>
                  </a:cubicBezTo>
                  <a:close/>
                </a:path>
              </a:pathLst>
            </a:custGeom>
            <a:solidFill>
              <a:schemeClr val="accent3"/>
            </a:solidFill>
            <a:ln w="70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50"/>
            <p:cNvSpPr/>
            <p:nvPr/>
          </p:nvSpPr>
          <p:spPr>
            <a:xfrm>
              <a:off x="3546363" y="2793244"/>
              <a:ext cx="893495" cy="507417"/>
            </a:xfrm>
            <a:custGeom>
              <a:avLst/>
              <a:gdLst>
                <a:gd name="connsiteX0" fmla="*/ 1163351 w 3443169"/>
                <a:gd name="connsiteY0" fmla="*/ 676661 h 1955380"/>
                <a:gd name="connsiteX1" fmla="*/ 1350387 w 3443169"/>
                <a:gd name="connsiteY1" fmla="*/ 1581379 h 1955380"/>
                <a:gd name="connsiteX2" fmla="*/ 544147 w 3443169"/>
                <a:gd name="connsiteY2" fmla="*/ 1940574 h 1955380"/>
                <a:gd name="connsiteX3" fmla="*/ 41 w 3443169"/>
                <a:gd name="connsiteY3" fmla="*/ 1241313 h 1955380"/>
                <a:gd name="connsiteX4" fmla="*/ 194162 w 3443169"/>
                <a:gd name="connsiteY4" fmla="*/ 753885 h 1955380"/>
                <a:gd name="connsiteX5" fmla="*/ 664587 w 3443169"/>
                <a:gd name="connsiteY5" fmla="*/ 528591 h 1955380"/>
                <a:gd name="connsiteX6" fmla="*/ 785736 w 3443169"/>
                <a:gd name="connsiteY6" fmla="*/ 164437 h 1955380"/>
                <a:gd name="connsiteX7" fmla="*/ 854457 w 3443169"/>
                <a:gd name="connsiteY7" fmla="*/ 51790 h 1955380"/>
                <a:gd name="connsiteX8" fmla="*/ 962145 w 3443169"/>
                <a:gd name="connsiteY8" fmla="*/ 71 h 1955380"/>
                <a:gd name="connsiteX9" fmla="*/ 1013155 w 3443169"/>
                <a:gd name="connsiteY9" fmla="*/ 62417 h 1955380"/>
                <a:gd name="connsiteX10" fmla="*/ 995443 w 3443169"/>
                <a:gd name="connsiteY10" fmla="*/ 122637 h 1955380"/>
                <a:gd name="connsiteX11" fmla="*/ 995443 w 3443169"/>
                <a:gd name="connsiteY11" fmla="*/ 274250 h 1955380"/>
                <a:gd name="connsiteX12" fmla="*/ 1049287 w 3443169"/>
                <a:gd name="connsiteY12" fmla="*/ 345097 h 1955380"/>
                <a:gd name="connsiteX13" fmla="*/ 1059914 w 3443169"/>
                <a:gd name="connsiteY13" fmla="*/ 407442 h 1955380"/>
                <a:gd name="connsiteX14" fmla="*/ 1050704 w 3443169"/>
                <a:gd name="connsiteY14" fmla="*/ 420903 h 1955380"/>
                <a:gd name="connsiteX15" fmla="*/ 1733670 w 3443169"/>
                <a:gd name="connsiteY15" fmla="*/ 622109 h 1955380"/>
                <a:gd name="connsiteX16" fmla="*/ 1763426 w 3443169"/>
                <a:gd name="connsiteY16" fmla="*/ 602980 h 1955380"/>
                <a:gd name="connsiteX17" fmla="*/ 1778304 w 3443169"/>
                <a:gd name="connsiteY17" fmla="*/ 609356 h 1955380"/>
                <a:gd name="connsiteX18" fmla="*/ 1917164 w 3443169"/>
                <a:gd name="connsiteY18" fmla="*/ 756010 h 1955380"/>
                <a:gd name="connsiteX19" fmla="*/ 2027685 w 3443169"/>
                <a:gd name="connsiteY19" fmla="*/ 1127249 h 1955380"/>
                <a:gd name="connsiteX20" fmla="*/ 2045397 w 3443169"/>
                <a:gd name="connsiteY20" fmla="*/ 1296573 h 1955380"/>
                <a:gd name="connsiteX21" fmla="*/ 2061692 w 3443169"/>
                <a:gd name="connsiteY21" fmla="*/ 1414180 h 1955380"/>
                <a:gd name="connsiteX22" fmla="*/ 2109160 w 3443169"/>
                <a:gd name="connsiteY22" fmla="*/ 1448895 h 1955380"/>
                <a:gd name="connsiteX23" fmla="*/ 2356416 w 3443169"/>
                <a:gd name="connsiteY23" fmla="*/ 1444644 h 1955380"/>
                <a:gd name="connsiteX24" fmla="*/ 2449225 w 3443169"/>
                <a:gd name="connsiteY24" fmla="*/ 1425515 h 1955380"/>
                <a:gd name="connsiteX25" fmla="*/ 2457728 w 3443169"/>
                <a:gd name="connsiteY25" fmla="*/ 1416305 h 1955380"/>
                <a:gd name="connsiteX26" fmla="*/ 2542744 w 3443169"/>
                <a:gd name="connsiteY26" fmla="*/ 1310743 h 1955380"/>
                <a:gd name="connsiteX27" fmla="*/ 2545578 w 3443169"/>
                <a:gd name="connsiteY27" fmla="*/ 1305783 h 1955380"/>
                <a:gd name="connsiteX28" fmla="*/ 2419470 w 3443169"/>
                <a:gd name="connsiteY28" fmla="*/ 1195970 h 1955380"/>
                <a:gd name="connsiteX29" fmla="*/ 2306823 w 3443169"/>
                <a:gd name="connsiteY29" fmla="*/ 1054985 h 1955380"/>
                <a:gd name="connsiteX30" fmla="*/ 2285569 w 3443169"/>
                <a:gd name="connsiteY30" fmla="*/ 993348 h 1955380"/>
                <a:gd name="connsiteX31" fmla="*/ 2333745 w 3443169"/>
                <a:gd name="connsiteY31" fmla="*/ 915416 h 1955380"/>
                <a:gd name="connsiteX32" fmla="*/ 2469063 w 3443169"/>
                <a:gd name="connsiteY32" fmla="*/ 880701 h 1955380"/>
                <a:gd name="connsiteX33" fmla="*/ 2639096 w 3443169"/>
                <a:gd name="connsiteY33" fmla="*/ 838193 h 1955380"/>
                <a:gd name="connsiteX34" fmla="*/ 2798502 w 3443169"/>
                <a:gd name="connsiteY34" fmla="*/ 864406 h 1955380"/>
                <a:gd name="connsiteX35" fmla="*/ 2901230 w 3443169"/>
                <a:gd name="connsiteY35" fmla="*/ 929585 h 1955380"/>
                <a:gd name="connsiteX36" fmla="*/ 2899104 w 3443169"/>
                <a:gd name="connsiteY36" fmla="*/ 969968 h 1955380"/>
                <a:gd name="connsiteX37" fmla="*/ 2946573 w 3443169"/>
                <a:gd name="connsiteY37" fmla="*/ 994056 h 1955380"/>
                <a:gd name="connsiteX38" fmla="*/ 2958616 w 3443169"/>
                <a:gd name="connsiteY38" fmla="*/ 976344 h 1955380"/>
                <a:gd name="connsiteX39" fmla="*/ 3238462 w 3443169"/>
                <a:gd name="connsiteY39" fmla="*/ 896996 h 1955380"/>
                <a:gd name="connsiteX40" fmla="*/ 3273178 w 3443169"/>
                <a:gd name="connsiteY40" fmla="*/ 926751 h 1955380"/>
                <a:gd name="connsiteX41" fmla="*/ 3289473 w 3443169"/>
                <a:gd name="connsiteY41" fmla="*/ 934545 h 1955380"/>
                <a:gd name="connsiteX42" fmla="*/ 3337648 w 3443169"/>
                <a:gd name="connsiteY42" fmla="*/ 963592 h 1955380"/>
                <a:gd name="connsiteX43" fmla="*/ 3363862 w 3443169"/>
                <a:gd name="connsiteY43" fmla="*/ 994056 h 1955380"/>
                <a:gd name="connsiteX44" fmla="*/ 3414163 w 3443169"/>
                <a:gd name="connsiteY44" fmla="*/ 1067737 h 1955380"/>
                <a:gd name="connsiteX45" fmla="*/ 3431875 w 3443169"/>
                <a:gd name="connsiteY45" fmla="*/ 1196679 h 1955380"/>
                <a:gd name="connsiteX46" fmla="*/ 3428333 w 3443169"/>
                <a:gd name="connsiteY46" fmla="*/ 1547372 h 1955380"/>
                <a:gd name="connsiteX47" fmla="*/ 3436126 w 3443169"/>
                <a:gd name="connsiteY47" fmla="*/ 1613968 h 1955380"/>
                <a:gd name="connsiteX48" fmla="*/ 3446045 w 3443169"/>
                <a:gd name="connsiteY48" fmla="*/ 1662145 h 1955380"/>
                <a:gd name="connsiteX49" fmla="*/ 3382282 w 3443169"/>
                <a:gd name="connsiteY49" fmla="*/ 1768415 h 1955380"/>
                <a:gd name="connsiteX50" fmla="*/ 3063470 w 3443169"/>
                <a:gd name="connsiteY50" fmla="*/ 1770541 h 1955380"/>
                <a:gd name="connsiteX51" fmla="*/ 3014586 w 3443169"/>
                <a:gd name="connsiteY51" fmla="*/ 1776208 h 1955380"/>
                <a:gd name="connsiteX52" fmla="*/ 2770163 w 3443169"/>
                <a:gd name="connsiteY52" fmla="*/ 1871144 h 1955380"/>
                <a:gd name="connsiteX53" fmla="*/ 2731197 w 3443169"/>
                <a:gd name="connsiteY53" fmla="*/ 1879645 h 1955380"/>
                <a:gd name="connsiteX54" fmla="*/ 2493151 w 3443169"/>
                <a:gd name="connsiteY54" fmla="*/ 1923570 h 1955380"/>
                <a:gd name="connsiteX55" fmla="*/ 2007848 w 3443169"/>
                <a:gd name="connsiteY55" fmla="*/ 1917194 h 1955380"/>
                <a:gd name="connsiteX56" fmla="*/ 1917164 w 3443169"/>
                <a:gd name="connsiteY56" fmla="*/ 1917194 h 1955380"/>
                <a:gd name="connsiteX57" fmla="*/ 1823646 w 3443169"/>
                <a:gd name="connsiteY57" fmla="*/ 1893814 h 1955380"/>
                <a:gd name="connsiteX58" fmla="*/ 1647236 w 3443169"/>
                <a:gd name="connsiteY58" fmla="*/ 1555874 h 1955380"/>
                <a:gd name="connsiteX59" fmla="*/ 1659281 w 3443169"/>
                <a:gd name="connsiteY59" fmla="*/ 1175425 h 1955380"/>
                <a:gd name="connsiteX60" fmla="*/ 1678409 w 3443169"/>
                <a:gd name="connsiteY60" fmla="*/ 948006 h 1955380"/>
                <a:gd name="connsiteX61" fmla="*/ 1680535 w 3443169"/>
                <a:gd name="connsiteY61" fmla="*/ 861572 h 1955380"/>
                <a:gd name="connsiteX62" fmla="*/ 1648653 w 3443169"/>
                <a:gd name="connsiteY62" fmla="*/ 830399 h 1955380"/>
                <a:gd name="connsiteX63" fmla="*/ 1494915 w 3443169"/>
                <a:gd name="connsiteY63" fmla="*/ 824732 h 1955380"/>
                <a:gd name="connsiteX64" fmla="*/ 1271747 w 3443169"/>
                <a:gd name="connsiteY64" fmla="*/ 740423 h 1955380"/>
                <a:gd name="connsiteX65" fmla="*/ 1163351 w 3443169"/>
                <a:gd name="connsiteY65" fmla="*/ 676661 h 1955380"/>
                <a:gd name="connsiteX66" fmla="*/ 2886353 w 3443169"/>
                <a:gd name="connsiteY66" fmla="*/ 1305783 h 1955380"/>
                <a:gd name="connsiteX67" fmla="*/ 2908315 w 3443169"/>
                <a:gd name="connsiteY67" fmla="*/ 1080490 h 1955380"/>
                <a:gd name="connsiteX68" fmla="*/ 2717736 w 3443169"/>
                <a:gd name="connsiteY68" fmla="*/ 1014602 h 1955380"/>
                <a:gd name="connsiteX69" fmla="*/ 2730489 w 3443169"/>
                <a:gd name="connsiteY69" fmla="*/ 1032314 h 1955380"/>
                <a:gd name="connsiteX70" fmla="*/ 2740408 w 3443169"/>
                <a:gd name="connsiteY70" fmla="*/ 1053568 h 1955380"/>
                <a:gd name="connsiteX71" fmla="*/ 2721278 w 3443169"/>
                <a:gd name="connsiteY71" fmla="*/ 1070571 h 1955380"/>
                <a:gd name="connsiteX72" fmla="*/ 2690815 w 3443169"/>
                <a:gd name="connsiteY72" fmla="*/ 1061361 h 1955380"/>
                <a:gd name="connsiteX73" fmla="*/ 2621384 w 3443169"/>
                <a:gd name="connsiteY73" fmla="*/ 971385 h 1955380"/>
                <a:gd name="connsiteX74" fmla="*/ 2593754 w 3443169"/>
                <a:gd name="connsiteY74" fmla="*/ 957216 h 1955380"/>
                <a:gd name="connsiteX75" fmla="*/ 2488191 w 3443169"/>
                <a:gd name="connsiteY75" fmla="*/ 1028063 h 1955380"/>
                <a:gd name="connsiteX76" fmla="*/ 2598004 w 3443169"/>
                <a:gd name="connsiteY76" fmla="*/ 1119455 h 1955380"/>
                <a:gd name="connsiteX77" fmla="*/ 2662476 w 3443169"/>
                <a:gd name="connsiteY77" fmla="*/ 1152045 h 1955380"/>
                <a:gd name="connsiteX78" fmla="*/ 2775122 w 3443169"/>
                <a:gd name="connsiteY78" fmla="*/ 1214391 h 1955380"/>
                <a:gd name="connsiteX79" fmla="*/ 2886353 w 3443169"/>
                <a:gd name="connsiteY79" fmla="*/ 1305783 h 1955380"/>
                <a:gd name="connsiteX80" fmla="*/ 3233503 w 3443169"/>
                <a:gd name="connsiteY80" fmla="*/ 1581379 h 1955380"/>
                <a:gd name="connsiteX81" fmla="*/ 3222876 w 3443169"/>
                <a:gd name="connsiteY81" fmla="*/ 1290906 h 1955380"/>
                <a:gd name="connsiteX82" fmla="*/ 3188869 w 3443169"/>
                <a:gd name="connsiteY82" fmla="*/ 1301533 h 1955380"/>
                <a:gd name="connsiteX83" fmla="*/ 3172575 w 3443169"/>
                <a:gd name="connsiteY83" fmla="*/ 1313577 h 1955380"/>
                <a:gd name="connsiteX84" fmla="*/ 3107395 w 3443169"/>
                <a:gd name="connsiteY84" fmla="*/ 1475816 h 1955380"/>
                <a:gd name="connsiteX85" fmla="*/ 3123690 w 3443169"/>
                <a:gd name="connsiteY85" fmla="*/ 1509115 h 1955380"/>
                <a:gd name="connsiteX86" fmla="*/ 3178951 w 3443169"/>
                <a:gd name="connsiteY86" fmla="*/ 1553748 h 1955380"/>
                <a:gd name="connsiteX87" fmla="*/ 3233503 w 3443169"/>
                <a:gd name="connsiteY87" fmla="*/ 1581379 h 1955380"/>
                <a:gd name="connsiteX88" fmla="*/ 3323479 w 3443169"/>
                <a:gd name="connsiteY88" fmla="*/ 1144961 h 1955380"/>
                <a:gd name="connsiteX89" fmla="*/ 3323479 w 3443169"/>
                <a:gd name="connsiteY89" fmla="*/ 1066320 h 1955380"/>
                <a:gd name="connsiteX90" fmla="*/ 3290889 w 3443169"/>
                <a:gd name="connsiteY90" fmla="*/ 1102452 h 1955380"/>
                <a:gd name="connsiteX91" fmla="*/ 3323479 w 3443169"/>
                <a:gd name="connsiteY91" fmla="*/ 1144961 h 195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3443169" h="1955380">
                  <a:moveTo>
                    <a:pt x="1163351" y="676661"/>
                  </a:moveTo>
                  <a:cubicBezTo>
                    <a:pt x="1450282" y="911165"/>
                    <a:pt x="1503417" y="1297282"/>
                    <a:pt x="1350387" y="1581379"/>
                  </a:cubicBezTo>
                  <a:cubicBezTo>
                    <a:pt x="1194523" y="1871144"/>
                    <a:pt x="860834" y="2020631"/>
                    <a:pt x="544147" y="1940574"/>
                  </a:cubicBezTo>
                  <a:cubicBezTo>
                    <a:pt x="221793" y="1859099"/>
                    <a:pt x="-3501" y="1569335"/>
                    <a:pt x="41" y="1241313"/>
                  </a:cubicBezTo>
                  <a:cubicBezTo>
                    <a:pt x="2167" y="1054276"/>
                    <a:pt x="66638" y="889911"/>
                    <a:pt x="194162" y="753885"/>
                  </a:cubicBezTo>
                  <a:cubicBezTo>
                    <a:pt x="321687" y="617858"/>
                    <a:pt x="480384" y="542052"/>
                    <a:pt x="664587" y="528591"/>
                  </a:cubicBezTo>
                  <a:cubicBezTo>
                    <a:pt x="696468" y="402483"/>
                    <a:pt x="737559" y="282043"/>
                    <a:pt x="785736" y="164437"/>
                  </a:cubicBezTo>
                  <a:cubicBezTo>
                    <a:pt x="802031" y="124054"/>
                    <a:pt x="827535" y="85796"/>
                    <a:pt x="854457" y="51790"/>
                  </a:cubicBezTo>
                  <a:cubicBezTo>
                    <a:pt x="880671" y="18491"/>
                    <a:pt x="917511" y="-1346"/>
                    <a:pt x="962145" y="71"/>
                  </a:cubicBezTo>
                  <a:cubicBezTo>
                    <a:pt x="1002528" y="780"/>
                    <a:pt x="1020948" y="23451"/>
                    <a:pt x="1013155" y="62417"/>
                  </a:cubicBezTo>
                  <a:cubicBezTo>
                    <a:pt x="1008904" y="82962"/>
                    <a:pt x="1001819" y="102799"/>
                    <a:pt x="995443" y="122637"/>
                  </a:cubicBezTo>
                  <a:cubicBezTo>
                    <a:pt x="979857" y="172938"/>
                    <a:pt x="980565" y="223948"/>
                    <a:pt x="995443" y="274250"/>
                  </a:cubicBezTo>
                  <a:cubicBezTo>
                    <a:pt x="1004653" y="304714"/>
                    <a:pt x="1022365" y="328093"/>
                    <a:pt x="1049287" y="345097"/>
                  </a:cubicBezTo>
                  <a:cubicBezTo>
                    <a:pt x="1084002" y="367768"/>
                    <a:pt x="1084002" y="373435"/>
                    <a:pt x="1059914" y="407442"/>
                  </a:cubicBezTo>
                  <a:cubicBezTo>
                    <a:pt x="1057788" y="410276"/>
                    <a:pt x="1055663" y="413818"/>
                    <a:pt x="1050704" y="420903"/>
                  </a:cubicBezTo>
                  <a:cubicBezTo>
                    <a:pt x="1275997" y="498835"/>
                    <a:pt x="1504834" y="559055"/>
                    <a:pt x="1733670" y="622109"/>
                  </a:cubicBezTo>
                  <a:cubicBezTo>
                    <a:pt x="1737212" y="602272"/>
                    <a:pt x="1745714" y="593770"/>
                    <a:pt x="1763426" y="602980"/>
                  </a:cubicBezTo>
                  <a:cubicBezTo>
                    <a:pt x="1768385" y="605106"/>
                    <a:pt x="1773344" y="607939"/>
                    <a:pt x="1778304" y="609356"/>
                  </a:cubicBezTo>
                  <a:cubicBezTo>
                    <a:pt x="1850568" y="633444"/>
                    <a:pt x="1896618" y="679495"/>
                    <a:pt x="1917164" y="756010"/>
                  </a:cubicBezTo>
                  <a:cubicBezTo>
                    <a:pt x="1951171" y="880701"/>
                    <a:pt x="1994387" y="1002558"/>
                    <a:pt x="2027685" y="1127249"/>
                  </a:cubicBezTo>
                  <a:cubicBezTo>
                    <a:pt x="2041855" y="1181093"/>
                    <a:pt x="2039021" y="1239896"/>
                    <a:pt x="2045397" y="1296573"/>
                  </a:cubicBezTo>
                  <a:cubicBezTo>
                    <a:pt x="2049648" y="1336248"/>
                    <a:pt x="2053190" y="1375214"/>
                    <a:pt x="2061692" y="1414180"/>
                  </a:cubicBezTo>
                  <a:cubicBezTo>
                    <a:pt x="2068777" y="1446061"/>
                    <a:pt x="2077278" y="1449603"/>
                    <a:pt x="2109160" y="1448895"/>
                  </a:cubicBezTo>
                  <a:cubicBezTo>
                    <a:pt x="2192051" y="1447478"/>
                    <a:pt x="2274233" y="1448186"/>
                    <a:pt x="2356416" y="1444644"/>
                  </a:cubicBezTo>
                  <a:cubicBezTo>
                    <a:pt x="2387589" y="1443227"/>
                    <a:pt x="2418762" y="1432600"/>
                    <a:pt x="2449225" y="1425515"/>
                  </a:cubicBezTo>
                  <a:cubicBezTo>
                    <a:pt x="2452768" y="1424807"/>
                    <a:pt x="2457019" y="1419847"/>
                    <a:pt x="2457728" y="1416305"/>
                  </a:cubicBezTo>
                  <a:cubicBezTo>
                    <a:pt x="2466229" y="1365295"/>
                    <a:pt x="2501652" y="1336248"/>
                    <a:pt x="2542744" y="1310743"/>
                  </a:cubicBezTo>
                  <a:cubicBezTo>
                    <a:pt x="2544161" y="1310034"/>
                    <a:pt x="2544161" y="1308617"/>
                    <a:pt x="2545578" y="1305783"/>
                  </a:cubicBezTo>
                  <a:cubicBezTo>
                    <a:pt x="2503778" y="1268943"/>
                    <a:pt x="2461978" y="1232811"/>
                    <a:pt x="2419470" y="1195970"/>
                  </a:cubicBezTo>
                  <a:cubicBezTo>
                    <a:pt x="2373419" y="1155588"/>
                    <a:pt x="2331619" y="1111662"/>
                    <a:pt x="2306823" y="1054985"/>
                  </a:cubicBezTo>
                  <a:cubicBezTo>
                    <a:pt x="2298322" y="1035147"/>
                    <a:pt x="2289819" y="1014602"/>
                    <a:pt x="2285569" y="993348"/>
                  </a:cubicBezTo>
                  <a:cubicBezTo>
                    <a:pt x="2276359" y="949422"/>
                    <a:pt x="2289819" y="927460"/>
                    <a:pt x="2333745" y="915416"/>
                  </a:cubicBezTo>
                  <a:cubicBezTo>
                    <a:pt x="2378378" y="902663"/>
                    <a:pt x="2424429" y="892036"/>
                    <a:pt x="2469063" y="880701"/>
                  </a:cubicBezTo>
                  <a:cubicBezTo>
                    <a:pt x="2525741" y="866531"/>
                    <a:pt x="2582418" y="853071"/>
                    <a:pt x="2639096" y="838193"/>
                  </a:cubicBezTo>
                  <a:cubicBezTo>
                    <a:pt x="2696482" y="822606"/>
                    <a:pt x="2752451" y="836776"/>
                    <a:pt x="2798502" y="864406"/>
                  </a:cubicBezTo>
                  <a:cubicBezTo>
                    <a:pt x="2832509" y="884952"/>
                    <a:pt x="2869349" y="904789"/>
                    <a:pt x="2901230" y="929585"/>
                  </a:cubicBezTo>
                  <a:cubicBezTo>
                    <a:pt x="2921776" y="945880"/>
                    <a:pt x="2921776" y="957924"/>
                    <a:pt x="2899104" y="969968"/>
                  </a:cubicBezTo>
                  <a:cubicBezTo>
                    <a:pt x="2915400" y="978470"/>
                    <a:pt x="2930277" y="986263"/>
                    <a:pt x="2946573" y="994056"/>
                  </a:cubicBezTo>
                  <a:cubicBezTo>
                    <a:pt x="2950823" y="987680"/>
                    <a:pt x="2955782" y="982721"/>
                    <a:pt x="2958616" y="976344"/>
                  </a:cubicBezTo>
                  <a:cubicBezTo>
                    <a:pt x="3000416" y="884243"/>
                    <a:pt x="3150612" y="848111"/>
                    <a:pt x="3238462" y="896996"/>
                  </a:cubicBezTo>
                  <a:cubicBezTo>
                    <a:pt x="3251215" y="904080"/>
                    <a:pt x="3261842" y="916833"/>
                    <a:pt x="3273178" y="926751"/>
                  </a:cubicBezTo>
                  <a:cubicBezTo>
                    <a:pt x="3277428" y="930294"/>
                    <a:pt x="3283805" y="934545"/>
                    <a:pt x="3289473" y="934545"/>
                  </a:cubicBezTo>
                  <a:cubicBezTo>
                    <a:pt x="3313560" y="931711"/>
                    <a:pt x="3327021" y="944463"/>
                    <a:pt x="3337648" y="963592"/>
                  </a:cubicBezTo>
                  <a:cubicBezTo>
                    <a:pt x="3344025" y="974927"/>
                    <a:pt x="3353235" y="986263"/>
                    <a:pt x="3363862" y="994056"/>
                  </a:cubicBezTo>
                  <a:cubicBezTo>
                    <a:pt x="3390075" y="1012476"/>
                    <a:pt x="3407787" y="1037273"/>
                    <a:pt x="3414163" y="1067737"/>
                  </a:cubicBezTo>
                  <a:cubicBezTo>
                    <a:pt x="3422665" y="1110245"/>
                    <a:pt x="3431875" y="1153462"/>
                    <a:pt x="3431875" y="1196679"/>
                  </a:cubicBezTo>
                  <a:cubicBezTo>
                    <a:pt x="3432584" y="1313577"/>
                    <a:pt x="3429041" y="1430474"/>
                    <a:pt x="3428333" y="1547372"/>
                  </a:cubicBezTo>
                  <a:cubicBezTo>
                    <a:pt x="3428333" y="1569335"/>
                    <a:pt x="3432584" y="1592006"/>
                    <a:pt x="3436126" y="1613968"/>
                  </a:cubicBezTo>
                  <a:cubicBezTo>
                    <a:pt x="3438960" y="1630263"/>
                    <a:pt x="3443919" y="1645849"/>
                    <a:pt x="3446045" y="1662145"/>
                  </a:cubicBezTo>
                  <a:cubicBezTo>
                    <a:pt x="3453129" y="1711738"/>
                    <a:pt x="3429041" y="1749995"/>
                    <a:pt x="3382282" y="1768415"/>
                  </a:cubicBezTo>
                  <a:cubicBezTo>
                    <a:pt x="3276012" y="1810924"/>
                    <a:pt x="3169741" y="1812340"/>
                    <a:pt x="3063470" y="1770541"/>
                  </a:cubicBezTo>
                  <a:cubicBezTo>
                    <a:pt x="3045050" y="1763456"/>
                    <a:pt x="3030881" y="1764164"/>
                    <a:pt x="3014586" y="1776208"/>
                  </a:cubicBezTo>
                  <a:cubicBezTo>
                    <a:pt x="2940904" y="1827927"/>
                    <a:pt x="2862264" y="1867601"/>
                    <a:pt x="2770163" y="1871144"/>
                  </a:cubicBezTo>
                  <a:cubicBezTo>
                    <a:pt x="2757410" y="1871852"/>
                    <a:pt x="2743950" y="1874686"/>
                    <a:pt x="2731197" y="1879645"/>
                  </a:cubicBezTo>
                  <a:cubicBezTo>
                    <a:pt x="2654682" y="1910818"/>
                    <a:pt x="2574625" y="1918611"/>
                    <a:pt x="2493151" y="1923570"/>
                  </a:cubicBezTo>
                  <a:cubicBezTo>
                    <a:pt x="2330911" y="1933489"/>
                    <a:pt x="2169380" y="1933489"/>
                    <a:pt x="2007848" y="1917194"/>
                  </a:cubicBezTo>
                  <a:cubicBezTo>
                    <a:pt x="1978092" y="1914360"/>
                    <a:pt x="1946920" y="1920737"/>
                    <a:pt x="1917164" y="1917194"/>
                  </a:cubicBezTo>
                  <a:cubicBezTo>
                    <a:pt x="1885283" y="1913652"/>
                    <a:pt x="1851985" y="1907984"/>
                    <a:pt x="1823646" y="1893814"/>
                  </a:cubicBezTo>
                  <a:cubicBezTo>
                    <a:pt x="1684077" y="1824384"/>
                    <a:pt x="1638026" y="1699693"/>
                    <a:pt x="1647236" y="1555874"/>
                  </a:cubicBezTo>
                  <a:cubicBezTo>
                    <a:pt x="1655029" y="1429057"/>
                    <a:pt x="1660698" y="1302950"/>
                    <a:pt x="1659281" y="1175425"/>
                  </a:cubicBezTo>
                  <a:cubicBezTo>
                    <a:pt x="1658572" y="1099618"/>
                    <a:pt x="1672033" y="1023812"/>
                    <a:pt x="1678409" y="948006"/>
                  </a:cubicBezTo>
                  <a:cubicBezTo>
                    <a:pt x="1680535" y="919667"/>
                    <a:pt x="1681243" y="890619"/>
                    <a:pt x="1680535" y="861572"/>
                  </a:cubicBezTo>
                  <a:cubicBezTo>
                    <a:pt x="1680535" y="841026"/>
                    <a:pt x="1669908" y="831108"/>
                    <a:pt x="1648653" y="830399"/>
                  </a:cubicBezTo>
                  <a:cubicBezTo>
                    <a:pt x="1597643" y="828982"/>
                    <a:pt x="1545925" y="828982"/>
                    <a:pt x="1494915" y="824732"/>
                  </a:cubicBezTo>
                  <a:cubicBezTo>
                    <a:pt x="1412733" y="817647"/>
                    <a:pt x="1341886" y="780806"/>
                    <a:pt x="1271747" y="740423"/>
                  </a:cubicBezTo>
                  <a:cubicBezTo>
                    <a:pt x="1235615" y="718461"/>
                    <a:pt x="1199483" y="697207"/>
                    <a:pt x="1163351" y="676661"/>
                  </a:cubicBezTo>
                  <a:close/>
                  <a:moveTo>
                    <a:pt x="2886353" y="1305783"/>
                  </a:moveTo>
                  <a:cubicBezTo>
                    <a:pt x="2879976" y="1227143"/>
                    <a:pt x="2890603" y="1155588"/>
                    <a:pt x="2908315" y="1080490"/>
                  </a:cubicBezTo>
                  <a:cubicBezTo>
                    <a:pt x="2845969" y="1059235"/>
                    <a:pt x="2782207" y="1036564"/>
                    <a:pt x="2717736" y="1014602"/>
                  </a:cubicBezTo>
                  <a:cubicBezTo>
                    <a:pt x="2720570" y="1023812"/>
                    <a:pt x="2726238" y="1027354"/>
                    <a:pt x="2730489" y="1032314"/>
                  </a:cubicBezTo>
                  <a:cubicBezTo>
                    <a:pt x="2735448" y="1038690"/>
                    <a:pt x="2742533" y="1047900"/>
                    <a:pt x="2740408" y="1053568"/>
                  </a:cubicBezTo>
                  <a:cubicBezTo>
                    <a:pt x="2737574" y="1060652"/>
                    <a:pt x="2728363" y="1069863"/>
                    <a:pt x="2721278" y="1070571"/>
                  </a:cubicBezTo>
                  <a:cubicBezTo>
                    <a:pt x="2711360" y="1071280"/>
                    <a:pt x="2696482" y="1068446"/>
                    <a:pt x="2690815" y="1061361"/>
                  </a:cubicBezTo>
                  <a:cubicBezTo>
                    <a:pt x="2666018" y="1033022"/>
                    <a:pt x="2642638" y="1002558"/>
                    <a:pt x="2621384" y="971385"/>
                  </a:cubicBezTo>
                  <a:cubicBezTo>
                    <a:pt x="2613591" y="959341"/>
                    <a:pt x="2606506" y="956507"/>
                    <a:pt x="2593754" y="957216"/>
                  </a:cubicBezTo>
                  <a:cubicBezTo>
                    <a:pt x="2545578" y="960758"/>
                    <a:pt x="2515822" y="990514"/>
                    <a:pt x="2488191" y="1028063"/>
                  </a:cubicBezTo>
                  <a:cubicBezTo>
                    <a:pt x="2525741" y="1059235"/>
                    <a:pt x="2562581" y="1088991"/>
                    <a:pt x="2598004" y="1119455"/>
                  </a:cubicBezTo>
                  <a:cubicBezTo>
                    <a:pt x="2617134" y="1135750"/>
                    <a:pt x="2636262" y="1149211"/>
                    <a:pt x="2662476" y="1152045"/>
                  </a:cubicBezTo>
                  <a:cubicBezTo>
                    <a:pt x="2707817" y="1157004"/>
                    <a:pt x="2741116" y="1186760"/>
                    <a:pt x="2775122" y="1214391"/>
                  </a:cubicBezTo>
                  <a:cubicBezTo>
                    <a:pt x="2811255" y="1244147"/>
                    <a:pt x="2847387" y="1273902"/>
                    <a:pt x="2886353" y="1305783"/>
                  </a:cubicBezTo>
                  <a:close/>
                  <a:moveTo>
                    <a:pt x="3233503" y="1581379"/>
                  </a:moveTo>
                  <a:cubicBezTo>
                    <a:pt x="3241296" y="1482193"/>
                    <a:pt x="3254757" y="1384424"/>
                    <a:pt x="3222876" y="1290906"/>
                  </a:cubicBezTo>
                  <a:cubicBezTo>
                    <a:pt x="3210832" y="1294448"/>
                    <a:pt x="3199496" y="1297282"/>
                    <a:pt x="3188869" y="1301533"/>
                  </a:cubicBezTo>
                  <a:cubicBezTo>
                    <a:pt x="3182493" y="1303658"/>
                    <a:pt x="3176117" y="1307909"/>
                    <a:pt x="3172575" y="1313577"/>
                  </a:cubicBezTo>
                  <a:cubicBezTo>
                    <a:pt x="3142110" y="1364587"/>
                    <a:pt x="3110937" y="1414180"/>
                    <a:pt x="3107395" y="1475816"/>
                  </a:cubicBezTo>
                  <a:cubicBezTo>
                    <a:pt x="3106687" y="1491403"/>
                    <a:pt x="3109521" y="1500613"/>
                    <a:pt x="3123690" y="1509115"/>
                  </a:cubicBezTo>
                  <a:cubicBezTo>
                    <a:pt x="3143527" y="1521159"/>
                    <a:pt x="3165490" y="1535328"/>
                    <a:pt x="3178951" y="1553748"/>
                  </a:cubicBezTo>
                  <a:cubicBezTo>
                    <a:pt x="3193120" y="1573586"/>
                    <a:pt x="3207289" y="1582796"/>
                    <a:pt x="3233503" y="1581379"/>
                  </a:cubicBezTo>
                  <a:close/>
                  <a:moveTo>
                    <a:pt x="3323479" y="1144961"/>
                  </a:moveTo>
                  <a:cubicBezTo>
                    <a:pt x="3323479" y="1118747"/>
                    <a:pt x="3323479" y="1095368"/>
                    <a:pt x="3323479" y="1066320"/>
                  </a:cubicBezTo>
                  <a:cubicBezTo>
                    <a:pt x="3310018" y="1081198"/>
                    <a:pt x="3300100" y="1092534"/>
                    <a:pt x="3290889" y="1102452"/>
                  </a:cubicBezTo>
                  <a:cubicBezTo>
                    <a:pt x="3301516" y="1115913"/>
                    <a:pt x="3311435" y="1128666"/>
                    <a:pt x="3323479" y="1144961"/>
                  </a:cubicBezTo>
                  <a:close/>
                </a:path>
              </a:pathLst>
            </a:custGeom>
            <a:solidFill>
              <a:schemeClr val="accent2"/>
            </a:solidFill>
            <a:ln w="70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5"/>
            <p:cNvSpPr/>
            <p:nvPr/>
          </p:nvSpPr>
          <p:spPr>
            <a:xfrm>
              <a:off x="7765497" y="1766830"/>
              <a:ext cx="818380" cy="866603"/>
            </a:xfrm>
            <a:custGeom>
              <a:avLst/>
              <a:gdLst>
                <a:gd name="connsiteX0" fmla="*/ 6418931 w 6471081"/>
                <a:gd name="connsiteY0" fmla="*/ 1089726 h 6852392"/>
                <a:gd name="connsiteX1" fmla="*/ 5980984 w 6471081"/>
                <a:gd name="connsiteY1" fmla="*/ 1089726 h 6852392"/>
                <a:gd name="connsiteX2" fmla="*/ 5980984 w 6471081"/>
                <a:gd name="connsiteY2" fmla="*/ 890659 h 6852392"/>
                <a:gd name="connsiteX3" fmla="*/ 5852011 w 6471081"/>
                <a:gd name="connsiteY3" fmla="*/ 762246 h 6852392"/>
                <a:gd name="connsiteX4" fmla="*/ 5742664 w 6471081"/>
                <a:gd name="connsiteY4" fmla="*/ 826172 h 6852392"/>
                <a:gd name="connsiteX5" fmla="*/ 5742664 w 6471081"/>
                <a:gd name="connsiteY5" fmla="*/ 755517 h 6852392"/>
                <a:gd name="connsiteX6" fmla="*/ 5684906 w 6471081"/>
                <a:gd name="connsiteY6" fmla="*/ 703928 h 6852392"/>
                <a:gd name="connsiteX7" fmla="*/ 5601355 w 6471081"/>
                <a:gd name="connsiteY7" fmla="*/ 703928 h 6852392"/>
                <a:gd name="connsiteX8" fmla="*/ 5549765 w 6471081"/>
                <a:gd name="connsiteY8" fmla="*/ 755517 h 6852392"/>
                <a:gd name="connsiteX9" fmla="*/ 5549765 w 6471081"/>
                <a:gd name="connsiteY9" fmla="*/ 1089165 h 6852392"/>
                <a:gd name="connsiteX10" fmla="*/ 5543597 w 6471081"/>
                <a:gd name="connsiteY10" fmla="*/ 1089165 h 6852392"/>
                <a:gd name="connsiteX11" fmla="*/ 5543597 w 6471081"/>
                <a:gd name="connsiteY11" fmla="*/ 684863 h 6852392"/>
                <a:gd name="connsiteX12" fmla="*/ 5479111 w 6471081"/>
                <a:gd name="connsiteY12" fmla="*/ 620937 h 6852392"/>
                <a:gd name="connsiteX13" fmla="*/ 5375932 w 6471081"/>
                <a:gd name="connsiteY13" fmla="*/ 620937 h 6852392"/>
                <a:gd name="connsiteX14" fmla="*/ 5311446 w 6471081"/>
                <a:gd name="connsiteY14" fmla="*/ 684863 h 6852392"/>
                <a:gd name="connsiteX15" fmla="*/ 5311446 w 6471081"/>
                <a:gd name="connsiteY15" fmla="*/ 1089165 h 6852392"/>
                <a:gd name="connsiteX16" fmla="*/ 4950882 w 6471081"/>
                <a:gd name="connsiteY16" fmla="*/ 1089165 h 6852392"/>
                <a:gd name="connsiteX17" fmla="*/ 4944713 w 6471081"/>
                <a:gd name="connsiteY17" fmla="*/ 1076268 h 6852392"/>
                <a:gd name="connsiteX18" fmla="*/ 4893125 w 6471081"/>
                <a:gd name="connsiteY18" fmla="*/ 1044305 h 6852392"/>
                <a:gd name="connsiteX19" fmla="*/ 4861162 w 6471081"/>
                <a:gd name="connsiteY19" fmla="*/ 1050473 h 6852392"/>
                <a:gd name="connsiteX20" fmla="*/ 4822470 w 6471081"/>
                <a:gd name="connsiteY20" fmla="*/ 1005613 h 6852392"/>
                <a:gd name="connsiteX21" fmla="*/ 4777609 w 6471081"/>
                <a:gd name="connsiteY21" fmla="*/ 1018510 h 6852392"/>
                <a:gd name="connsiteX22" fmla="*/ 4738918 w 6471081"/>
                <a:gd name="connsiteY22" fmla="*/ 999445 h 6852392"/>
                <a:gd name="connsiteX23" fmla="*/ 4700226 w 6471081"/>
                <a:gd name="connsiteY23" fmla="*/ 1018510 h 6852392"/>
                <a:gd name="connsiteX24" fmla="*/ 4648636 w 6471081"/>
                <a:gd name="connsiteY24" fmla="*/ 1018510 h 6852392"/>
                <a:gd name="connsiteX25" fmla="*/ 4616673 w 6471081"/>
                <a:gd name="connsiteY25" fmla="*/ 1050473 h 6852392"/>
                <a:gd name="connsiteX26" fmla="*/ 4610505 w 6471081"/>
                <a:gd name="connsiteY26" fmla="*/ 1082436 h 6852392"/>
                <a:gd name="connsiteX27" fmla="*/ 4578542 w 6471081"/>
                <a:gd name="connsiteY27" fmla="*/ 1088604 h 6852392"/>
                <a:gd name="connsiteX28" fmla="*/ 3844518 w 6471081"/>
                <a:gd name="connsiteY28" fmla="*/ 1088604 h 6852392"/>
                <a:gd name="connsiteX29" fmla="*/ 3805826 w 6471081"/>
                <a:gd name="connsiteY29" fmla="*/ 1088604 h 6852392"/>
                <a:gd name="connsiteX30" fmla="*/ 3760965 w 6471081"/>
                <a:gd name="connsiteY30" fmla="*/ 1094773 h 6852392"/>
                <a:gd name="connsiteX31" fmla="*/ 3748068 w 6471081"/>
                <a:gd name="connsiteY31" fmla="*/ 1094773 h 6852392"/>
                <a:gd name="connsiteX32" fmla="*/ 3716105 w 6471081"/>
                <a:gd name="connsiteY32" fmla="*/ 1088604 h 6852392"/>
                <a:gd name="connsiteX33" fmla="*/ 3549001 w 6471081"/>
                <a:gd name="connsiteY33" fmla="*/ 742059 h 6852392"/>
                <a:gd name="connsiteX34" fmla="*/ 3549001 w 6471081"/>
                <a:gd name="connsiteY34" fmla="*/ 729162 h 6852392"/>
                <a:gd name="connsiteX35" fmla="*/ 3645451 w 6471081"/>
                <a:gd name="connsiteY35" fmla="*/ 568787 h 6852392"/>
                <a:gd name="connsiteX36" fmla="*/ 3645451 w 6471081"/>
                <a:gd name="connsiteY36" fmla="*/ 562619 h 6852392"/>
                <a:gd name="connsiteX37" fmla="*/ 3658348 w 6471081"/>
                <a:gd name="connsiteY37" fmla="*/ 536824 h 6852392"/>
                <a:gd name="connsiteX38" fmla="*/ 3632553 w 6471081"/>
                <a:gd name="connsiteY38" fmla="*/ 427477 h 6852392"/>
                <a:gd name="connsiteX39" fmla="*/ 3632553 w 6471081"/>
                <a:gd name="connsiteY39" fmla="*/ 408412 h 6852392"/>
                <a:gd name="connsiteX40" fmla="*/ 3626385 w 6471081"/>
                <a:gd name="connsiteY40" fmla="*/ 389346 h 6852392"/>
                <a:gd name="connsiteX41" fmla="*/ 3613488 w 6471081"/>
                <a:gd name="connsiteY41" fmla="*/ 286728 h 6852392"/>
                <a:gd name="connsiteX42" fmla="*/ 3594422 w 6471081"/>
                <a:gd name="connsiteY42" fmla="*/ 209905 h 6852392"/>
                <a:gd name="connsiteX43" fmla="*/ 3562459 w 6471081"/>
                <a:gd name="connsiteY43" fmla="*/ 165045 h 6852392"/>
                <a:gd name="connsiteX44" fmla="*/ 3536665 w 6471081"/>
                <a:gd name="connsiteY44" fmla="*/ 133082 h 6852392"/>
                <a:gd name="connsiteX45" fmla="*/ 3504702 w 6471081"/>
                <a:gd name="connsiteY45" fmla="*/ 107288 h 6852392"/>
                <a:gd name="connsiteX46" fmla="*/ 3472739 w 6471081"/>
                <a:gd name="connsiteY46" fmla="*/ 81493 h 6852392"/>
                <a:gd name="connsiteX47" fmla="*/ 3434047 w 6471081"/>
                <a:gd name="connsiteY47" fmla="*/ 68596 h 6852392"/>
                <a:gd name="connsiteX48" fmla="*/ 3408252 w 6471081"/>
                <a:gd name="connsiteY48" fmla="*/ 36633 h 6852392"/>
                <a:gd name="connsiteX49" fmla="*/ 3376290 w 6471081"/>
                <a:gd name="connsiteY49" fmla="*/ 49530 h 6852392"/>
                <a:gd name="connsiteX50" fmla="*/ 3350495 w 6471081"/>
                <a:gd name="connsiteY50" fmla="*/ 23736 h 6852392"/>
                <a:gd name="connsiteX51" fmla="*/ 3318532 w 6471081"/>
                <a:gd name="connsiteY51" fmla="*/ 42801 h 6852392"/>
                <a:gd name="connsiteX52" fmla="*/ 3318532 w 6471081"/>
                <a:gd name="connsiteY52" fmla="*/ 42801 h 6852392"/>
                <a:gd name="connsiteX53" fmla="*/ 3318532 w 6471081"/>
                <a:gd name="connsiteY53" fmla="*/ 81493 h 6852392"/>
                <a:gd name="connsiteX54" fmla="*/ 3318532 w 6471081"/>
                <a:gd name="connsiteY54" fmla="*/ 42801 h 6852392"/>
                <a:gd name="connsiteX55" fmla="*/ 3286569 w 6471081"/>
                <a:gd name="connsiteY55" fmla="*/ 68596 h 6852392"/>
                <a:gd name="connsiteX56" fmla="*/ 3260774 w 6471081"/>
                <a:gd name="connsiteY56" fmla="*/ 49530 h 6852392"/>
                <a:gd name="connsiteX57" fmla="*/ 3228811 w 6471081"/>
                <a:gd name="connsiteY57" fmla="*/ 36633 h 6852392"/>
                <a:gd name="connsiteX58" fmla="*/ 3203017 w 6471081"/>
                <a:gd name="connsiteY58" fmla="*/ 68596 h 6852392"/>
                <a:gd name="connsiteX59" fmla="*/ 3164325 w 6471081"/>
                <a:gd name="connsiteY59" fmla="*/ 87661 h 6852392"/>
                <a:gd name="connsiteX60" fmla="*/ 3132362 w 6471081"/>
                <a:gd name="connsiteY60" fmla="*/ 106727 h 6852392"/>
                <a:gd name="connsiteX61" fmla="*/ 3100399 w 6471081"/>
                <a:gd name="connsiteY61" fmla="*/ 132522 h 6852392"/>
                <a:gd name="connsiteX62" fmla="*/ 3087502 w 6471081"/>
                <a:gd name="connsiteY62" fmla="*/ 177382 h 6852392"/>
                <a:gd name="connsiteX63" fmla="*/ 3074605 w 6471081"/>
                <a:gd name="connsiteY63" fmla="*/ 164484 h 6852392"/>
                <a:gd name="connsiteX64" fmla="*/ 3055539 w 6471081"/>
                <a:gd name="connsiteY64" fmla="*/ 170653 h 6852392"/>
                <a:gd name="connsiteX65" fmla="*/ 3036474 w 6471081"/>
                <a:gd name="connsiteY65" fmla="*/ 209345 h 6852392"/>
                <a:gd name="connsiteX66" fmla="*/ 3030305 w 6471081"/>
                <a:gd name="connsiteY66" fmla="*/ 241308 h 6852392"/>
                <a:gd name="connsiteX67" fmla="*/ 3017408 w 6471081"/>
                <a:gd name="connsiteY67" fmla="*/ 286168 h 6852392"/>
                <a:gd name="connsiteX68" fmla="*/ 3011240 w 6471081"/>
                <a:gd name="connsiteY68" fmla="*/ 337757 h 6852392"/>
                <a:gd name="connsiteX69" fmla="*/ 3005072 w 6471081"/>
                <a:gd name="connsiteY69" fmla="*/ 389346 h 6852392"/>
                <a:gd name="connsiteX70" fmla="*/ 2998903 w 6471081"/>
                <a:gd name="connsiteY70" fmla="*/ 447104 h 6852392"/>
                <a:gd name="connsiteX71" fmla="*/ 2998903 w 6471081"/>
                <a:gd name="connsiteY71" fmla="*/ 447104 h 6852392"/>
                <a:gd name="connsiteX72" fmla="*/ 2998903 w 6471081"/>
                <a:gd name="connsiteY72" fmla="*/ 447104 h 6852392"/>
                <a:gd name="connsiteX73" fmla="*/ 2986006 w 6471081"/>
                <a:gd name="connsiteY73" fmla="*/ 453272 h 6852392"/>
                <a:gd name="connsiteX74" fmla="*/ 2973109 w 6471081"/>
                <a:gd name="connsiteY74" fmla="*/ 459440 h 6852392"/>
                <a:gd name="connsiteX75" fmla="*/ 2992174 w 6471081"/>
                <a:gd name="connsiteY75" fmla="*/ 581684 h 6852392"/>
                <a:gd name="connsiteX76" fmla="*/ 3005072 w 6471081"/>
                <a:gd name="connsiteY76" fmla="*/ 600750 h 6852392"/>
                <a:gd name="connsiteX77" fmla="*/ 3056661 w 6471081"/>
                <a:gd name="connsiteY77" fmla="*/ 671405 h 6852392"/>
                <a:gd name="connsiteX78" fmla="*/ 3062829 w 6471081"/>
                <a:gd name="connsiteY78" fmla="*/ 703367 h 6852392"/>
                <a:gd name="connsiteX79" fmla="*/ 3075726 w 6471081"/>
                <a:gd name="connsiteY79" fmla="*/ 735330 h 6852392"/>
                <a:gd name="connsiteX80" fmla="*/ 2908622 w 6471081"/>
                <a:gd name="connsiteY80" fmla="*/ 1081875 h 6852392"/>
                <a:gd name="connsiteX81" fmla="*/ 2863762 w 6471081"/>
                <a:gd name="connsiteY81" fmla="*/ 1088043 h 6852392"/>
                <a:gd name="connsiteX82" fmla="*/ 2857594 w 6471081"/>
                <a:gd name="connsiteY82" fmla="*/ 1088043 h 6852392"/>
                <a:gd name="connsiteX83" fmla="*/ 2831799 w 6471081"/>
                <a:gd name="connsiteY83" fmla="*/ 1088043 h 6852392"/>
                <a:gd name="connsiteX84" fmla="*/ 2799836 w 6471081"/>
                <a:gd name="connsiteY84" fmla="*/ 1088043 h 6852392"/>
                <a:gd name="connsiteX85" fmla="*/ 2078709 w 6471081"/>
                <a:gd name="connsiteY85" fmla="*/ 1088043 h 6852392"/>
                <a:gd name="connsiteX86" fmla="*/ 1743940 w 6471081"/>
                <a:gd name="connsiteY86" fmla="*/ 1043183 h 6852392"/>
                <a:gd name="connsiteX87" fmla="*/ 1718145 w 6471081"/>
                <a:gd name="connsiteY87" fmla="*/ 1049352 h 6852392"/>
                <a:gd name="connsiteX88" fmla="*/ 1692350 w 6471081"/>
                <a:gd name="connsiteY88" fmla="*/ 1075146 h 6852392"/>
                <a:gd name="connsiteX89" fmla="*/ 1686182 w 6471081"/>
                <a:gd name="connsiteY89" fmla="*/ 1088043 h 6852392"/>
                <a:gd name="connsiteX90" fmla="*/ 1332347 w 6471081"/>
                <a:gd name="connsiteY90" fmla="*/ 1088043 h 6852392"/>
                <a:gd name="connsiteX91" fmla="*/ 1332347 w 6471081"/>
                <a:gd name="connsiteY91" fmla="*/ 683741 h 6852392"/>
                <a:gd name="connsiteX92" fmla="*/ 1267861 w 6471081"/>
                <a:gd name="connsiteY92" fmla="*/ 619815 h 6852392"/>
                <a:gd name="connsiteX93" fmla="*/ 1164682 w 6471081"/>
                <a:gd name="connsiteY93" fmla="*/ 619815 h 6852392"/>
                <a:gd name="connsiteX94" fmla="*/ 1100196 w 6471081"/>
                <a:gd name="connsiteY94" fmla="*/ 683741 h 6852392"/>
                <a:gd name="connsiteX95" fmla="*/ 1100196 w 6471081"/>
                <a:gd name="connsiteY95" fmla="*/ 1088043 h 6852392"/>
                <a:gd name="connsiteX96" fmla="*/ 1094028 w 6471081"/>
                <a:gd name="connsiteY96" fmla="*/ 1088043 h 6852392"/>
                <a:gd name="connsiteX97" fmla="*/ 1094028 w 6471081"/>
                <a:gd name="connsiteY97" fmla="*/ 754396 h 6852392"/>
                <a:gd name="connsiteX98" fmla="*/ 1042438 w 6471081"/>
                <a:gd name="connsiteY98" fmla="*/ 702807 h 6852392"/>
                <a:gd name="connsiteX99" fmla="*/ 958886 w 6471081"/>
                <a:gd name="connsiteY99" fmla="*/ 702807 h 6852392"/>
                <a:gd name="connsiteX100" fmla="*/ 901129 w 6471081"/>
                <a:gd name="connsiteY100" fmla="*/ 754396 h 6852392"/>
                <a:gd name="connsiteX101" fmla="*/ 901129 w 6471081"/>
                <a:gd name="connsiteY101" fmla="*/ 857014 h 6852392"/>
                <a:gd name="connsiteX102" fmla="*/ 785053 w 6471081"/>
                <a:gd name="connsiteY102" fmla="*/ 786359 h 6852392"/>
                <a:gd name="connsiteX103" fmla="*/ 656080 w 6471081"/>
                <a:gd name="connsiteY103" fmla="*/ 914771 h 6852392"/>
                <a:gd name="connsiteX104" fmla="*/ 656080 w 6471081"/>
                <a:gd name="connsiteY104" fmla="*/ 1088043 h 6852392"/>
                <a:gd name="connsiteX105" fmla="*/ 44860 w 6471081"/>
                <a:gd name="connsiteY105" fmla="*/ 1088043 h 6852392"/>
                <a:gd name="connsiteX106" fmla="*/ 0 w 6471081"/>
                <a:gd name="connsiteY106" fmla="*/ 1132904 h 6852392"/>
                <a:gd name="connsiteX107" fmla="*/ 44860 w 6471081"/>
                <a:gd name="connsiteY107" fmla="*/ 1177764 h 6852392"/>
                <a:gd name="connsiteX108" fmla="*/ 463181 w 6471081"/>
                <a:gd name="connsiteY108" fmla="*/ 1177764 h 6852392"/>
                <a:gd name="connsiteX109" fmla="*/ 656080 w 6471081"/>
                <a:gd name="connsiteY109" fmla="*/ 1177764 h 6852392"/>
                <a:gd name="connsiteX110" fmla="*/ 656080 w 6471081"/>
                <a:gd name="connsiteY110" fmla="*/ 1389728 h 6852392"/>
                <a:gd name="connsiteX111" fmla="*/ 785053 w 6471081"/>
                <a:gd name="connsiteY111" fmla="*/ 1518141 h 6852392"/>
                <a:gd name="connsiteX112" fmla="*/ 901129 w 6471081"/>
                <a:gd name="connsiteY112" fmla="*/ 1454215 h 6852392"/>
                <a:gd name="connsiteX113" fmla="*/ 901129 w 6471081"/>
                <a:gd name="connsiteY113" fmla="*/ 1511972 h 6852392"/>
                <a:gd name="connsiteX114" fmla="*/ 958886 w 6471081"/>
                <a:gd name="connsiteY114" fmla="*/ 1563561 h 6852392"/>
                <a:gd name="connsiteX115" fmla="*/ 1042438 w 6471081"/>
                <a:gd name="connsiteY115" fmla="*/ 1563561 h 6852392"/>
                <a:gd name="connsiteX116" fmla="*/ 1094028 w 6471081"/>
                <a:gd name="connsiteY116" fmla="*/ 1511972 h 6852392"/>
                <a:gd name="connsiteX117" fmla="*/ 1094028 w 6471081"/>
                <a:gd name="connsiteY117" fmla="*/ 1178325 h 6852392"/>
                <a:gd name="connsiteX118" fmla="*/ 1100196 w 6471081"/>
                <a:gd name="connsiteY118" fmla="*/ 1178325 h 6852392"/>
                <a:gd name="connsiteX119" fmla="*/ 1100196 w 6471081"/>
                <a:gd name="connsiteY119" fmla="*/ 1582627 h 6852392"/>
                <a:gd name="connsiteX120" fmla="*/ 1164682 w 6471081"/>
                <a:gd name="connsiteY120" fmla="*/ 1646553 h 6852392"/>
                <a:gd name="connsiteX121" fmla="*/ 1267861 w 6471081"/>
                <a:gd name="connsiteY121" fmla="*/ 1646553 h 6852392"/>
                <a:gd name="connsiteX122" fmla="*/ 1332347 w 6471081"/>
                <a:gd name="connsiteY122" fmla="*/ 1582627 h 6852392"/>
                <a:gd name="connsiteX123" fmla="*/ 1332347 w 6471081"/>
                <a:gd name="connsiteY123" fmla="*/ 1178325 h 6852392"/>
                <a:gd name="connsiteX124" fmla="*/ 1667117 w 6471081"/>
                <a:gd name="connsiteY124" fmla="*/ 1178325 h 6852392"/>
                <a:gd name="connsiteX125" fmla="*/ 1667117 w 6471081"/>
                <a:gd name="connsiteY125" fmla="*/ 1229914 h 6852392"/>
                <a:gd name="connsiteX126" fmla="*/ 1692911 w 6471081"/>
                <a:gd name="connsiteY126" fmla="*/ 1332532 h 6852392"/>
                <a:gd name="connsiteX127" fmla="*/ 1711977 w 6471081"/>
                <a:gd name="connsiteY127" fmla="*/ 1384121 h 6852392"/>
                <a:gd name="connsiteX128" fmla="*/ 1769734 w 6471081"/>
                <a:gd name="connsiteY128" fmla="*/ 1743563 h 6852392"/>
                <a:gd name="connsiteX129" fmla="*/ 1775902 w 6471081"/>
                <a:gd name="connsiteY129" fmla="*/ 1795152 h 6852392"/>
                <a:gd name="connsiteX130" fmla="*/ 1827492 w 6471081"/>
                <a:gd name="connsiteY130" fmla="*/ 2045248 h 6852392"/>
                <a:gd name="connsiteX131" fmla="*/ 1981699 w 6471081"/>
                <a:gd name="connsiteY131" fmla="*/ 2346932 h 6852392"/>
                <a:gd name="connsiteX132" fmla="*/ 2116840 w 6471081"/>
                <a:gd name="connsiteY132" fmla="*/ 2340764 h 6852392"/>
                <a:gd name="connsiteX133" fmla="*/ 2277776 w 6471081"/>
                <a:gd name="connsiteY133" fmla="*/ 2257212 h 6852392"/>
                <a:gd name="connsiteX134" fmla="*/ 2541890 w 6471081"/>
                <a:gd name="connsiteY134" fmla="*/ 2019453 h 6852392"/>
                <a:gd name="connsiteX135" fmla="*/ 2606377 w 6471081"/>
                <a:gd name="connsiteY135" fmla="*/ 1859078 h 6852392"/>
                <a:gd name="connsiteX136" fmla="*/ 2619274 w 6471081"/>
                <a:gd name="connsiteY136" fmla="*/ 1884872 h 6852392"/>
                <a:gd name="connsiteX137" fmla="*/ 2619274 w 6471081"/>
                <a:gd name="connsiteY137" fmla="*/ 1910667 h 6852392"/>
                <a:gd name="connsiteX138" fmla="*/ 2651237 w 6471081"/>
                <a:gd name="connsiteY138" fmla="*/ 1981322 h 6852392"/>
                <a:gd name="connsiteX139" fmla="*/ 2670302 w 6471081"/>
                <a:gd name="connsiteY139" fmla="*/ 2039079 h 6852392"/>
                <a:gd name="connsiteX140" fmla="*/ 2696097 w 6471081"/>
                <a:gd name="connsiteY140" fmla="*/ 2096837 h 6852392"/>
                <a:gd name="connsiteX141" fmla="*/ 2721892 w 6471081"/>
                <a:gd name="connsiteY141" fmla="*/ 2225249 h 6852392"/>
                <a:gd name="connsiteX142" fmla="*/ 2734789 w 6471081"/>
                <a:gd name="connsiteY142" fmla="*/ 2308801 h 6852392"/>
                <a:gd name="connsiteX143" fmla="*/ 2734789 w 6471081"/>
                <a:gd name="connsiteY143" fmla="*/ 2372727 h 6852392"/>
                <a:gd name="connsiteX144" fmla="*/ 2734789 w 6471081"/>
                <a:gd name="connsiteY144" fmla="*/ 2462447 h 6852392"/>
                <a:gd name="connsiteX145" fmla="*/ 2734789 w 6471081"/>
                <a:gd name="connsiteY145" fmla="*/ 2494410 h 6852392"/>
                <a:gd name="connsiteX146" fmla="*/ 2734789 w 6471081"/>
                <a:gd name="connsiteY146" fmla="*/ 2526373 h 6852392"/>
                <a:gd name="connsiteX147" fmla="*/ 2728621 w 6471081"/>
                <a:gd name="connsiteY147" fmla="*/ 2558336 h 6852392"/>
                <a:gd name="connsiteX148" fmla="*/ 2734789 w 6471081"/>
                <a:gd name="connsiteY148" fmla="*/ 2635159 h 6852392"/>
                <a:gd name="connsiteX149" fmla="*/ 2708994 w 6471081"/>
                <a:gd name="connsiteY149" fmla="*/ 2654225 h 6852392"/>
                <a:gd name="connsiteX150" fmla="*/ 2702826 w 6471081"/>
                <a:gd name="connsiteY150" fmla="*/ 2667122 h 6852392"/>
                <a:gd name="connsiteX151" fmla="*/ 2683760 w 6471081"/>
                <a:gd name="connsiteY151" fmla="*/ 2827497 h 6852392"/>
                <a:gd name="connsiteX152" fmla="*/ 2683760 w 6471081"/>
                <a:gd name="connsiteY152" fmla="*/ 2801702 h 6852392"/>
                <a:gd name="connsiteX153" fmla="*/ 2683760 w 6471081"/>
                <a:gd name="connsiteY153" fmla="*/ 2885255 h 6852392"/>
                <a:gd name="connsiteX154" fmla="*/ 2677592 w 6471081"/>
                <a:gd name="connsiteY154" fmla="*/ 2904320 h 6852392"/>
                <a:gd name="connsiteX155" fmla="*/ 2677592 w 6471081"/>
                <a:gd name="connsiteY155" fmla="*/ 2936283 h 6852392"/>
                <a:gd name="connsiteX156" fmla="*/ 2664695 w 6471081"/>
                <a:gd name="connsiteY156" fmla="*/ 2968246 h 6852392"/>
                <a:gd name="connsiteX157" fmla="*/ 2645629 w 6471081"/>
                <a:gd name="connsiteY157" fmla="*/ 3032172 h 6852392"/>
                <a:gd name="connsiteX158" fmla="*/ 2632732 w 6471081"/>
                <a:gd name="connsiteY158" fmla="*/ 3057966 h 6852392"/>
                <a:gd name="connsiteX159" fmla="*/ 2613666 w 6471081"/>
                <a:gd name="connsiteY159" fmla="*/ 3102826 h 6852392"/>
                <a:gd name="connsiteX160" fmla="*/ 2600769 w 6471081"/>
                <a:gd name="connsiteY160" fmla="*/ 3121892 h 6852392"/>
                <a:gd name="connsiteX161" fmla="*/ 2581704 w 6471081"/>
                <a:gd name="connsiteY161" fmla="*/ 3147687 h 6852392"/>
                <a:gd name="connsiteX162" fmla="*/ 2562638 w 6471081"/>
                <a:gd name="connsiteY162" fmla="*/ 3173481 h 6852392"/>
                <a:gd name="connsiteX163" fmla="*/ 2543572 w 6471081"/>
                <a:gd name="connsiteY163" fmla="*/ 3250304 h 6852392"/>
                <a:gd name="connsiteX164" fmla="*/ 2511610 w 6471081"/>
                <a:gd name="connsiteY164" fmla="*/ 3532923 h 6852392"/>
                <a:gd name="connsiteX165" fmla="*/ 2511610 w 6471081"/>
                <a:gd name="connsiteY165" fmla="*/ 3551989 h 6852392"/>
                <a:gd name="connsiteX166" fmla="*/ 2460020 w 6471081"/>
                <a:gd name="connsiteY166" fmla="*/ 3712364 h 6852392"/>
                <a:gd name="connsiteX167" fmla="*/ 2479086 w 6471081"/>
                <a:gd name="connsiteY167" fmla="*/ 3725261 h 6852392"/>
                <a:gd name="connsiteX168" fmla="*/ 2472917 w 6471081"/>
                <a:gd name="connsiteY168" fmla="*/ 3789187 h 6852392"/>
                <a:gd name="connsiteX169" fmla="*/ 2466749 w 6471081"/>
                <a:gd name="connsiteY169" fmla="*/ 3853113 h 6852392"/>
                <a:gd name="connsiteX170" fmla="*/ 2466749 w 6471081"/>
                <a:gd name="connsiteY170" fmla="*/ 3917039 h 6852392"/>
                <a:gd name="connsiteX171" fmla="*/ 2460581 w 6471081"/>
                <a:gd name="connsiteY171" fmla="*/ 3955731 h 6852392"/>
                <a:gd name="connsiteX172" fmla="*/ 2441516 w 6471081"/>
                <a:gd name="connsiteY172" fmla="*/ 4032553 h 6852392"/>
                <a:gd name="connsiteX173" fmla="*/ 2428618 w 6471081"/>
                <a:gd name="connsiteY173" fmla="*/ 4103208 h 6852392"/>
                <a:gd name="connsiteX174" fmla="*/ 2409553 w 6471081"/>
                <a:gd name="connsiteY174" fmla="*/ 4167134 h 6852392"/>
                <a:gd name="connsiteX175" fmla="*/ 2377590 w 6471081"/>
                <a:gd name="connsiteY175" fmla="*/ 4180032 h 6852392"/>
                <a:gd name="connsiteX176" fmla="*/ 2377590 w 6471081"/>
                <a:gd name="connsiteY176" fmla="*/ 4199097 h 6852392"/>
                <a:gd name="connsiteX177" fmla="*/ 2409553 w 6471081"/>
                <a:gd name="connsiteY177" fmla="*/ 4391435 h 6852392"/>
                <a:gd name="connsiteX178" fmla="*/ 2415721 w 6471081"/>
                <a:gd name="connsiteY178" fmla="*/ 4404333 h 6852392"/>
                <a:gd name="connsiteX179" fmla="*/ 2486376 w 6471081"/>
                <a:gd name="connsiteY179" fmla="*/ 4449193 h 6852392"/>
                <a:gd name="connsiteX180" fmla="*/ 2492544 w 6471081"/>
                <a:gd name="connsiteY180" fmla="*/ 4532745 h 6852392"/>
                <a:gd name="connsiteX181" fmla="*/ 2460581 w 6471081"/>
                <a:gd name="connsiteY181" fmla="*/ 4943776 h 6852392"/>
                <a:gd name="connsiteX182" fmla="*/ 2325440 w 6471081"/>
                <a:gd name="connsiteY182" fmla="*/ 5418733 h 6852392"/>
                <a:gd name="connsiteX183" fmla="*/ 2344505 w 6471081"/>
                <a:gd name="connsiteY183" fmla="*/ 6111823 h 6852392"/>
                <a:gd name="connsiteX184" fmla="*/ 2331608 w 6471081"/>
                <a:gd name="connsiteY184" fmla="*/ 6111823 h 6852392"/>
                <a:gd name="connsiteX185" fmla="*/ 2331608 w 6471081"/>
                <a:gd name="connsiteY185" fmla="*/ 6130889 h 6852392"/>
                <a:gd name="connsiteX186" fmla="*/ 2318711 w 6471081"/>
                <a:gd name="connsiteY186" fmla="*/ 6220609 h 6852392"/>
                <a:gd name="connsiteX187" fmla="*/ 2260953 w 6471081"/>
                <a:gd name="connsiteY187" fmla="*/ 6239674 h 6852392"/>
                <a:gd name="connsiteX188" fmla="*/ 2235159 w 6471081"/>
                <a:gd name="connsiteY188" fmla="*/ 6284534 h 6852392"/>
                <a:gd name="connsiteX189" fmla="*/ 2190298 w 6471081"/>
                <a:gd name="connsiteY189" fmla="*/ 6342292 h 6852392"/>
                <a:gd name="connsiteX190" fmla="*/ 2158336 w 6471081"/>
                <a:gd name="connsiteY190" fmla="*/ 6425844 h 6852392"/>
                <a:gd name="connsiteX191" fmla="*/ 2145438 w 6471081"/>
                <a:gd name="connsiteY191" fmla="*/ 6457807 h 6852392"/>
                <a:gd name="connsiteX192" fmla="*/ 2132541 w 6471081"/>
                <a:gd name="connsiteY192" fmla="*/ 6496499 h 6852392"/>
                <a:gd name="connsiteX193" fmla="*/ 2106746 w 6471081"/>
                <a:gd name="connsiteY193" fmla="*/ 6528462 h 6852392"/>
                <a:gd name="connsiteX194" fmla="*/ 2068054 w 6471081"/>
                <a:gd name="connsiteY194" fmla="*/ 6554257 h 6852392"/>
                <a:gd name="connsiteX195" fmla="*/ 1971605 w 6471081"/>
                <a:gd name="connsiteY195" fmla="*/ 6631080 h 6852392"/>
                <a:gd name="connsiteX196" fmla="*/ 1952539 w 6471081"/>
                <a:gd name="connsiteY196" fmla="*/ 6663042 h 6852392"/>
                <a:gd name="connsiteX197" fmla="*/ 1933474 w 6471081"/>
                <a:gd name="connsiteY197" fmla="*/ 6701734 h 6852392"/>
                <a:gd name="connsiteX198" fmla="*/ 1927306 w 6471081"/>
                <a:gd name="connsiteY198" fmla="*/ 6740426 h 6852392"/>
                <a:gd name="connsiteX199" fmla="*/ 2197588 w 6471081"/>
                <a:gd name="connsiteY199" fmla="*/ 6830147 h 6852392"/>
                <a:gd name="connsiteX200" fmla="*/ 2236280 w 6471081"/>
                <a:gd name="connsiteY200" fmla="*/ 6817249 h 6852392"/>
                <a:gd name="connsiteX201" fmla="*/ 2274972 w 6471081"/>
                <a:gd name="connsiteY201" fmla="*/ 6798184 h 6852392"/>
                <a:gd name="connsiteX202" fmla="*/ 2371421 w 6471081"/>
                <a:gd name="connsiteY202" fmla="*/ 6714632 h 6852392"/>
                <a:gd name="connsiteX203" fmla="*/ 2403384 w 6471081"/>
                <a:gd name="connsiteY203" fmla="*/ 6701734 h 6852392"/>
                <a:gd name="connsiteX204" fmla="*/ 2545255 w 6471081"/>
                <a:gd name="connsiteY204" fmla="*/ 6637808 h 6852392"/>
                <a:gd name="connsiteX205" fmla="*/ 2577217 w 6471081"/>
                <a:gd name="connsiteY205" fmla="*/ 6624912 h 6852392"/>
                <a:gd name="connsiteX206" fmla="*/ 2558152 w 6471081"/>
                <a:gd name="connsiteY206" fmla="*/ 6374816 h 6852392"/>
                <a:gd name="connsiteX207" fmla="*/ 2551984 w 6471081"/>
                <a:gd name="connsiteY207" fmla="*/ 6342853 h 6852392"/>
                <a:gd name="connsiteX208" fmla="*/ 2551984 w 6471081"/>
                <a:gd name="connsiteY208" fmla="*/ 6304161 h 6852392"/>
                <a:gd name="connsiteX209" fmla="*/ 2545815 w 6471081"/>
                <a:gd name="connsiteY209" fmla="*/ 6265469 h 6852392"/>
                <a:gd name="connsiteX210" fmla="*/ 2551984 w 6471081"/>
                <a:gd name="connsiteY210" fmla="*/ 6233506 h 6852392"/>
                <a:gd name="connsiteX211" fmla="*/ 2551984 w 6471081"/>
                <a:gd name="connsiteY211" fmla="*/ 6194814 h 6852392"/>
                <a:gd name="connsiteX212" fmla="*/ 2558152 w 6471081"/>
                <a:gd name="connsiteY212" fmla="*/ 6149954 h 6852392"/>
                <a:gd name="connsiteX213" fmla="*/ 2551984 w 6471081"/>
                <a:gd name="connsiteY213" fmla="*/ 6143786 h 6852392"/>
                <a:gd name="connsiteX214" fmla="*/ 2596844 w 6471081"/>
                <a:gd name="connsiteY214" fmla="*/ 5931822 h 6852392"/>
                <a:gd name="connsiteX215" fmla="*/ 2603012 w 6471081"/>
                <a:gd name="connsiteY215" fmla="*/ 5906027 h 6852392"/>
                <a:gd name="connsiteX216" fmla="*/ 2763948 w 6471081"/>
                <a:gd name="connsiteY216" fmla="*/ 5443967 h 6852392"/>
                <a:gd name="connsiteX217" fmla="*/ 2770116 w 6471081"/>
                <a:gd name="connsiteY217" fmla="*/ 5399107 h 6852392"/>
                <a:gd name="connsiteX218" fmla="*/ 2783014 w 6471081"/>
                <a:gd name="connsiteY218" fmla="*/ 5090693 h 6852392"/>
                <a:gd name="connsiteX219" fmla="*/ 2860397 w 6471081"/>
                <a:gd name="connsiteY219" fmla="*/ 4956113 h 6852392"/>
                <a:gd name="connsiteX220" fmla="*/ 2931052 w 6471081"/>
                <a:gd name="connsiteY220" fmla="*/ 4660596 h 6852392"/>
                <a:gd name="connsiteX221" fmla="*/ 2931052 w 6471081"/>
                <a:gd name="connsiteY221" fmla="*/ 4647699 h 6852392"/>
                <a:gd name="connsiteX222" fmla="*/ 3014604 w 6471081"/>
                <a:gd name="connsiteY222" fmla="*/ 4532184 h 6852392"/>
                <a:gd name="connsiteX223" fmla="*/ 3027502 w 6471081"/>
                <a:gd name="connsiteY223" fmla="*/ 4532184 h 6852392"/>
                <a:gd name="connsiteX224" fmla="*/ 3123951 w 6471081"/>
                <a:gd name="connsiteY224" fmla="*/ 4352182 h 6852392"/>
                <a:gd name="connsiteX225" fmla="*/ 3136848 w 6471081"/>
                <a:gd name="connsiteY225" fmla="*/ 4320220 h 6852392"/>
                <a:gd name="connsiteX226" fmla="*/ 3155914 w 6471081"/>
                <a:gd name="connsiteY226" fmla="*/ 4288257 h 6852392"/>
                <a:gd name="connsiteX227" fmla="*/ 3329747 w 6471081"/>
                <a:gd name="connsiteY227" fmla="*/ 3903020 h 6852392"/>
                <a:gd name="connsiteX228" fmla="*/ 3451991 w 6471081"/>
                <a:gd name="connsiteY228" fmla="*/ 4191807 h 6852392"/>
                <a:gd name="connsiteX229" fmla="*/ 3464888 w 6471081"/>
                <a:gd name="connsiteY229" fmla="*/ 4230499 h 6852392"/>
                <a:gd name="connsiteX230" fmla="*/ 3483954 w 6471081"/>
                <a:gd name="connsiteY230" fmla="*/ 4262462 h 6852392"/>
                <a:gd name="connsiteX231" fmla="*/ 3496851 w 6471081"/>
                <a:gd name="connsiteY231" fmla="*/ 4288257 h 6852392"/>
                <a:gd name="connsiteX232" fmla="*/ 3535543 w 6471081"/>
                <a:gd name="connsiteY232" fmla="*/ 4358911 h 6852392"/>
                <a:gd name="connsiteX233" fmla="*/ 3548440 w 6471081"/>
                <a:gd name="connsiteY233" fmla="*/ 4384706 h 6852392"/>
                <a:gd name="connsiteX234" fmla="*/ 3561338 w 6471081"/>
                <a:gd name="connsiteY234" fmla="*/ 4455361 h 6852392"/>
                <a:gd name="connsiteX235" fmla="*/ 3567506 w 6471081"/>
                <a:gd name="connsiteY235" fmla="*/ 4474427 h 6852392"/>
                <a:gd name="connsiteX236" fmla="*/ 3631992 w 6471081"/>
                <a:gd name="connsiteY236" fmla="*/ 4513118 h 6852392"/>
                <a:gd name="connsiteX237" fmla="*/ 3651058 w 6471081"/>
                <a:gd name="connsiteY237" fmla="*/ 4519287 h 6852392"/>
                <a:gd name="connsiteX238" fmla="*/ 3747507 w 6471081"/>
                <a:gd name="connsiteY238" fmla="*/ 4724522 h 6852392"/>
                <a:gd name="connsiteX239" fmla="*/ 3747507 w 6471081"/>
                <a:gd name="connsiteY239" fmla="*/ 4730690 h 6852392"/>
                <a:gd name="connsiteX240" fmla="*/ 3792367 w 6471081"/>
                <a:gd name="connsiteY240" fmla="*/ 4948823 h 6852392"/>
                <a:gd name="connsiteX241" fmla="*/ 3869752 w 6471081"/>
                <a:gd name="connsiteY241" fmla="*/ 5083403 h 6852392"/>
                <a:gd name="connsiteX242" fmla="*/ 3888817 w 6471081"/>
                <a:gd name="connsiteY242" fmla="*/ 5442846 h 6852392"/>
                <a:gd name="connsiteX243" fmla="*/ 3894985 w 6471081"/>
                <a:gd name="connsiteY243" fmla="*/ 5481538 h 6852392"/>
                <a:gd name="connsiteX244" fmla="*/ 3920780 w 6471081"/>
                <a:gd name="connsiteY244" fmla="*/ 5590884 h 6852392"/>
                <a:gd name="connsiteX245" fmla="*/ 3939846 w 6471081"/>
                <a:gd name="connsiteY245" fmla="*/ 5629576 h 6852392"/>
                <a:gd name="connsiteX246" fmla="*/ 4055921 w 6471081"/>
                <a:gd name="connsiteY246" fmla="*/ 5925092 h 6852392"/>
                <a:gd name="connsiteX247" fmla="*/ 4062090 w 6471081"/>
                <a:gd name="connsiteY247" fmla="*/ 5950887 h 6852392"/>
                <a:gd name="connsiteX248" fmla="*/ 4100781 w 6471081"/>
                <a:gd name="connsiteY248" fmla="*/ 6137057 h 6852392"/>
                <a:gd name="connsiteX249" fmla="*/ 4094613 w 6471081"/>
                <a:gd name="connsiteY249" fmla="*/ 6149954 h 6852392"/>
                <a:gd name="connsiteX250" fmla="*/ 4100781 w 6471081"/>
                <a:gd name="connsiteY250" fmla="*/ 6194814 h 6852392"/>
                <a:gd name="connsiteX251" fmla="*/ 4094613 w 6471081"/>
                <a:gd name="connsiteY251" fmla="*/ 6586219 h 6852392"/>
                <a:gd name="connsiteX252" fmla="*/ 4133305 w 6471081"/>
                <a:gd name="connsiteY252" fmla="*/ 6643977 h 6852392"/>
                <a:gd name="connsiteX253" fmla="*/ 4216857 w 6471081"/>
                <a:gd name="connsiteY253" fmla="*/ 6663042 h 6852392"/>
                <a:gd name="connsiteX254" fmla="*/ 4242652 w 6471081"/>
                <a:gd name="connsiteY254" fmla="*/ 6675940 h 6852392"/>
                <a:gd name="connsiteX255" fmla="*/ 4274615 w 6471081"/>
                <a:gd name="connsiteY255" fmla="*/ 6720800 h 6852392"/>
                <a:gd name="connsiteX256" fmla="*/ 4313307 w 6471081"/>
                <a:gd name="connsiteY256" fmla="*/ 6739866 h 6852392"/>
                <a:gd name="connsiteX257" fmla="*/ 4403588 w 6471081"/>
                <a:gd name="connsiteY257" fmla="*/ 6771828 h 6852392"/>
                <a:gd name="connsiteX258" fmla="*/ 4448448 w 6471081"/>
                <a:gd name="connsiteY258" fmla="*/ 6784726 h 6852392"/>
                <a:gd name="connsiteX259" fmla="*/ 4487140 w 6471081"/>
                <a:gd name="connsiteY259" fmla="*/ 6797623 h 6852392"/>
                <a:gd name="connsiteX260" fmla="*/ 4532000 w 6471081"/>
                <a:gd name="connsiteY260" fmla="*/ 6803792 h 6852392"/>
                <a:gd name="connsiteX261" fmla="*/ 4737796 w 6471081"/>
                <a:gd name="connsiteY261" fmla="*/ 6726968 h 6852392"/>
                <a:gd name="connsiteX262" fmla="*/ 4563963 w 6471081"/>
                <a:gd name="connsiteY262" fmla="*/ 6527901 h 6852392"/>
                <a:gd name="connsiteX263" fmla="*/ 4538168 w 6471081"/>
                <a:gd name="connsiteY263" fmla="*/ 6502107 h 6852392"/>
                <a:gd name="connsiteX264" fmla="*/ 4525271 w 6471081"/>
                <a:gd name="connsiteY264" fmla="*/ 6476312 h 6852392"/>
                <a:gd name="connsiteX265" fmla="*/ 4512374 w 6471081"/>
                <a:gd name="connsiteY265" fmla="*/ 6444349 h 6852392"/>
                <a:gd name="connsiteX266" fmla="*/ 4480411 w 6471081"/>
                <a:gd name="connsiteY266" fmla="*/ 6392760 h 6852392"/>
                <a:gd name="connsiteX267" fmla="*/ 4474243 w 6471081"/>
                <a:gd name="connsiteY267" fmla="*/ 6366965 h 6852392"/>
                <a:gd name="connsiteX268" fmla="*/ 4461345 w 6471081"/>
                <a:gd name="connsiteY268" fmla="*/ 6335002 h 6852392"/>
                <a:gd name="connsiteX269" fmla="*/ 4416485 w 6471081"/>
                <a:gd name="connsiteY269" fmla="*/ 6277245 h 6852392"/>
                <a:gd name="connsiteX270" fmla="*/ 4390690 w 6471081"/>
                <a:gd name="connsiteY270" fmla="*/ 6232385 h 6852392"/>
                <a:gd name="connsiteX271" fmla="*/ 4332933 w 6471081"/>
                <a:gd name="connsiteY271" fmla="*/ 6213319 h 6852392"/>
                <a:gd name="connsiteX272" fmla="*/ 4326765 w 6471081"/>
                <a:gd name="connsiteY272" fmla="*/ 6123599 h 6852392"/>
                <a:gd name="connsiteX273" fmla="*/ 4320596 w 6471081"/>
                <a:gd name="connsiteY273" fmla="*/ 6110701 h 6852392"/>
                <a:gd name="connsiteX274" fmla="*/ 4314428 w 6471081"/>
                <a:gd name="connsiteY274" fmla="*/ 6110701 h 6852392"/>
                <a:gd name="connsiteX275" fmla="*/ 4333494 w 6471081"/>
                <a:gd name="connsiteY275" fmla="*/ 5719297 h 6852392"/>
                <a:gd name="connsiteX276" fmla="*/ 4333494 w 6471081"/>
                <a:gd name="connsiteY276" fmla="*/ 5687334 h 6852392"/>
                <a:gd name="connsiteX277" fmla="*/ 4333494 w 6471081"/>
                <a:gd name="connsiteY277" fmla="*/ 5603781 h 6852392"/>
                <a:gd name="connsiteX278" fmla="*/ 4333494 w 6471081"/>
                <a:gd name="connsiteY278" fmla="*/ 5571819 h 6852392"/>
                <a:gd name="connsiteX279" fmla="*/ 4327325 w 6471081"/>
                <a:gd name="connsiteY279" fmla="*/ 5411444 h 6852392"/>
                <a:gd name="connsiteX280" fmla="*/ 4192184 w 6471081"/>
                <a:gd name="connsiteY280" fmla="*/ 4936486 h 6852392"/>
                <a:gd name="connsiteX281" fmla="*/ 4160221 w 6471081"/>
                <a:gd name="connsiteY281" fmla="*/ 4525455 h 6852392"/>
                <a:gd name="connsiteX282" fmla="*/ 4160221 w 6471081"/>
                <a:gd name="connsiteY282" fmla="*/ 4448632 h 6852392"/>
                <a:gd name="connsiteX283" fmla="*/ 4243773 w 6471081"/>
                <a:gd name="connsiteY283" fmla="*/ 4384706 h 6852392"/>
                <a:gd name="connsiteX284" fmla="*/ 4262839 w 6471081"/>
                <a:gd name="connsiteY284" fmla="*/ 4346014 h 6852392"/>
                <a:gd name="connsiteX285" fmla="*/ 4275736 w 6471081"/>
                <a:gd name="connsiteY285" fmla="*/ 4307322 h 6852392"/>
                <a:gd name="connsiteX286" fmla="*/ 4275736 w 6471081"/>
                <a:gd name="connsiteY286" fmla="*/ 4236668 h 6852392"/>
                <a:gd name="connsiteX287" fmla="*/ 4256671 w 6471081"/>
                <a:gd name="connsiteY287" fmla="*/ 4172742 h 6852392"/>
                <a:gd name="connsiteX288" fmla="*/ 4224708 w 6471081"/>
                <a:gd name="connsiteY288" fmla="*/ 4102087 h 6852392"/>
                <a:gd name="connsiteX289" fmla="*/ 4192745 w 6471081"/>
                <a:gd name="connsiteY289" fmla="*/ 4031432 h 6852392"/>
                <a:gd name="connsiteX290" fmla="*/ 4218539 w 6471081"/>
                <a:gd name="connsiteY290" fmla="*/ 4005637 h 6852392"/>
                <a:gd name="connsiteX291" fmla="*/ 4218539 w 6471081"/>
                <a:gd name="connsiteY291" fmla="*/ 3992740 h 6852392"/>
                <a:gd name="connsiteX292" fmla="*/ 4173679 w 6471081"/>
                <a:gd name="connsiteY292" fmla="*/ 3832365 h 6852392"/>
                <a:gd name="connsiteX293" fmla="*/ 4173679 w 6471081"/>
                <a:gd name="connsiteY293" fmla="*/ 3819468 h 6852392"/>
                <a:gd name="connsiteX294" fmla="*/ 4173679 w 6471081"/>
                <a:gd name="connsiteY294" fmla="*/ 3806570 h 6852392"/>
                <a:gd name="connsiteX295" fmla="*/ 4173679 w 6471081"/>
                <a:gd name="connsiteY295" fmla="*/ 3767879 h 6852392"/>
                <a:gd name="connsiteX296" fmla="*/ 4160782 w 6471081"/>
                <a:gd name="connsiteY296" fmla="*/ 3697224 h 6852392"/>
                <a:gd name="connsiteX297" fmla="*/ 4147885 w 6471081"/>
                <a:gd name="connsiteY297" fmla="*/ 3633298 h 6852392"/>
                <a:gd name="connsiteX298" fmla="*/ 4154053 w 6471081"/>
                <a:gd name="connsiteY298" fmla="*/ 3601335 h 6852392"/>
                <a:gd name="connsiteX299" fmla="*/ 4128258 w 6471081"/>
                <a:gd name="connsiteY299" fmla="*/ 3440960 h 6852392"/>
                <a:gd name="connsiteX300" fmla="*/ 4128258 w 6471081"/>
                <a:gd name="connsiteY300" fmla="*/ 3396100 h 6852392"/>
                <a:gd name="connsiteX301" fmla="*/ 4115361 w 6471081"/>
                <a:gd name="connsiteY301" fmla="*/ 3325445 h 6852392"/>
                <a:gd name="connsiteX302" fmla="*/ 4109192 w 6471081"/>
                <a:gd name="connsiteY302" fmla="*/ 3293482 h 6852392"/>
                <a:gd name="connsiteX303" fmla="*/ 4103024 w 6471081"/>
                <a:gd name="connsiteY303" fmla="*/ 3241893 h 6852392"/>
                <a:gd name="connsiteX304" fmla="*/ 4096856 w 6471081"/>
                <a:gd name="connsiteY304" fmla="*/ 3190304 h 6852392"/>
                <a:gd name="connsiteX305" fmla="*/ 4077791 w 6471081"/>
                <a:gd name="connsiteY305" fmla="*/ 3158341 h 6852392"/>
                <a:gd name="connsiteX306" fmla="*/ 3942649 w 6471081"/>
                <a:gd name="connsiteY306" fmla="*/ 2817964 h 6852392"/>
                <a:gd name="connsiteX307" fmla="*/ 3923584 w 6471081"/>
                <a:gd name="connsiteY307" fmla="*/ 2779272 h 6852392"/>
                <a:gd name="connsiteX308" fmla="*/ 3923584 w 6471081"/>
                <a:gd name="connsiteY308" fmla="*/ 2669926 h 6852392"/>
                <a:gd name="connsiteX309" fmla="*/ 3904518 w 6471081"/>
                <a:gd name="connsiteY309" fmla="*/ 2631234 h 6852392"/>
                <a:gd name="connsiteX310" fmla="*/ 3904518 w 6471081"/>
                <a:gd name="connsiteY310" fmla="*/ 2599271 h 6852392"/>
                <a:gd name="connsiteX311" fmla="*/ 3898350 w 6471081"/>
                <a:gd name="connsiteY311" fmla="*/ 2554411 h 6852392"/>
                <a:gd name="connsiteX312" fmla="*/ 3911247 w 6471081"/>
                <a:gd name="connsiteY312" fmla="*/ 2406933 h 6852392"/>
                <a:gd name="connsiteX313" fmla="*/ 3911247 w 6471081"/>
                <a:gd name="connsiteY313" fmla="*/ 2368241 h 6852392"/>
                <a:gd name="connsiteX314" fmla="*/ 3911247 w 6471081"/>
                <a:gd name="connsiteY314" fmla="*/ 2304315 h 6852392"/>
                <a:gd name="connsiteX315" fmla="*/ 3917416 w 6471081"/>
                <a:gd name="connsiteY315" fmla="*/ 2220763 h 6852392"/>
                <a:gd name="connsiteX316" fmla="*/ 3949378 w 6471081"/>
                <a:gd name="connsiteY316" fmla="*/ 2092351 h 6852392"/>
                <a:gd name="connsiteX317" fmla="*/ 3975173 w 6471081"/>
                <a:gd name="connsiteY317" fmla="*/ 2034593 h 6852392"/>
                <a:gd name="connsiteX318" fmla="*/ 3988070 w 6471081"/>
                <a:gd name="connsiteY318" fmla="*/ 1976836 h 6852392"/>
                <a:gd name="connsiteX319" fmla="*/ 4026762 w 6471081"/>
                <a:gd name="connsiteY319" fmla="*/ 1906181 h 6852392"/>
                <a:gd name="connsiteX320" fmla="*/ 4020594 w 6471081"/>
                <a:gd name="connsiteY320" fmla="*/ 1880386 h 6852392"/>
                <a:gd name="connsiteX321" fmla="*/ 4039659 w 6471081"/>
                <a:gd name="connsiteY321" fmla="*/ 1854592 h 6852392"/>
                <a:gd name="connsiteX322" fmla="*/ 4104146 w 6471081"/>
                <a:gd name="connsiteY322" fmla="*/ 2014967 h 6852392"/>
                <a:gd name="connsiteX323" fmla="*/ 4406391 w 6471081"/>
                <a:gd name="connsiteY323" fmla="*/ 2258894 h 6852392"/>
                <a:gd name="connsiteX324" fmla="*/ 4560598 w 6471081"/>
                <a:gd name="connsiteY324" fmla="*/ 2348615 h 6852392"/>
                <a:gd name="connsiteX325" fmla="*/ 4702469 w 6471081"/>
                <a:gd name="connsiteY325" fmla="*/ 2348615 h 6852392"/>
                <a:gd name="connsiteX326" fmla="*/ 4856676 w 6471081"/>
                <a:gd name="connsiteY326" fmla="*/ 2046930 h 6852392"/>
                <a:gd name="connsiteX327" fmla="*/ 4914433 w 6471081"/>
                <a:gd name="connsiteY327" fmla="*/ 1436831 h 6852392"/>
                <a:gd name="connsiteX328" fmla="*/ 4978920 w 6471081"/>
                <a:gd name="connsiteY328" fmla="*/ 1224867 h 6852392"/>
                <a:gd name="connsiteX329" fmla="*/ 4978920 w 6471081"/>
                <a:gd name="connsiteY329" fmla="*/ 1173278 h 6852392"/>
                <a:gd name="connsiteX330" fmla="*/ 5319857 w 6471081"/>
                <a:gd name="connsiteY330" fmla="*/ 1173278 h 6852392"/>
                <a:gd name="connsiteX331" fmla="*/ 5319857 w 6471081"/>
                <a:gd name="connsiteY331" fmla="*/ 1577580 h 6852392"/>
                <a:gd name="connsiteX332" fmla="*/ 5384343 w 6471081"/>
                <a:gd name="connsiteY332" fmla="*/ 1641506 h 6852392"/>
                <a:gd name="connsiteX333" fmla="*/ 5487522 w 6471081"/>
                <a:gd name="connsiteY333" fmla="*/ 1641506 h 6852392"/>
                <a:gd name="connsiteX334" fmla="*/ 5552008 w 6471081"/>
                <a:gd name="connsiteY334" fmla="*/ 1577580 h 6852392"/>
                <a:gd name="connsiteX335" fmla="*/ 5552008 w 6471081"/>
                <a:gd name="connsiteY335" fmla="*/ 1173278 h 6852392"/>
                <a:gd name="connsiteX336" fmla="*/ 5558177 w 6471081"/>
                <a:gd name="connsiteY336" fmla="*/ 1173278 h 6852392"/>
                <a:gd name="connsiteX337" fmla="*/ 5558177 w 6471081"/>
                <a:gd name="connsiteY337" fmla="*/ 1506925 h 6852392"/>
                <a:gd name="connsiteX338" fmla="*/ 5609766 w 6471081"/>
                <a:gd name="connsiteY338" fmla="*/ 1558515 h 6852392"/>
                <a:gd name="connsiteX339" fmla="*/ 5693318 w 6471081"/>
                <a:gd name="connsiteY339" fmla="*/ 1558515 h 6852392"/>
                <a:gd name="connsiteX340" fmla="*/ 5751075 w 6471081"/>
                <a:gd name="connsiteY340" fmla="*/ 1506925 h 6852392"/>
                <a:gd name="connsiteX341" fmla="*/ 5751075 w 6471081"/>
                <a:gd name="connsiteY341" fmla="*/ 1423373 h 6852392"/>
                <a:gd name="connsiteX342" fmla="*/ 5860422 w 6471081"/>
                <a:gd name="connsiteY342" fmla="*/ 1487299 h 6852392"/>
                <a:gd name="connsiteX343" fmla="*/ 5989395 w 6471081"/>
                <a:gd name="connsiteY343" fmla="*/ 1358887 h 6852392"/>
                <a:gd name="connsiteX344" fmla="*/ 5989395 w 6471081"/>
                <a:gd name="connsiteY344" fmla="*/ 1172717 h 6852392"/>
                <a:gd name="connsiteX345" fmla="*/ 6189023 w 6471081"/>
                <a:gd name="connsiteY345" fmla="*/ 1172717 h 6852392"/>
                <a:gd name="connsiteX346" fmla="*/ 6427343 w 6471081"/>
                <a:gd name="connsiteY346" fmla="*/ 1172717 h 6852392"/>
                <a:gd name="connsiteX347" fmla="*/ 6472203 w 6471081"/>
                <a:gd name="connsiteY347" fmla="*/ 1127857 h 6852392"/>
                <a:gd name="connsiteX348" fmla="*/ 6418931 w 6471081"/>
                <a:gd name="connsiteY348" fmla="*/ 1089726 h 6852392"/>
                <a:gd name="connsiteX349" fmla="*/ 6418931 w 6471081"/>
                <a:gd name="connsiteY349" fmla="*/ 1089726 h 6852392"/>
                <a:gd name="connsiteX350" fmla="*/ 2505441 w 6471081"/>
                <a:gd name="connsiteY350" fmla="*/ 1211409 h 6852392"/>
                <a:gd name="connsiteX351" fmla="*/ 2344505 w 6471081"/>
                <a:gd name="connsiteY351" fmla="*/ 1468233 h 6852392"/>
                <a:gd name="connsiteX352" fmla="*/ 2183569 w 6471081"/>
                <a:gd name="connsiteY352" fmla="*/ 1602814 h 6852392"/>
                <a:gd name="connsiteX353" fmla="*/ 2119083 w 6471081"/>
                <a:gd name="connsiteY353" fmla="*/ 1782815 h 6852392"/>
                <a:gd name="connsiteX354" fmla="*/ 2080391 w 6471081"/>
                <a:gd name="connsiteY354" fmla="*/ 1712161 h 6852392"/>
                <a:gd name="connsiteX355" fmla="*/ 2015904 w 6471081"/>
                <a:gd name="connsiteY355" fmla="*/ 1635338 h 6852392"/>
                <a:gd name="connsiteX356" fmla="*/ 1990110 w 6471081"/>
                <a:gd name="connsiteY356" fmla="*/ 1583748 h 6852392"/>
                <a:gd name="connsiteX357" fmla="*/ 1932352 w 6471081"/>
                <a:gd name="connsiteY357" fmla="*/ 1384681 h 6852392"/>
                <a:gd name="connsiteX358" fmla="*/ 1926184 w 6471081"/>
                <a:gd name="connsiteY358" fmla="*/ 1333092 h 6852392"/>
                <a:gd name="connsiteX359" fmla="*/ 2042260 w 6471081"/>
                <a:gd name="connsiteY359" fmla="*/ 1262437 h 6852392"/>
                <a:gd name="connsiteX360" fmla="*/ 2087120 w 6471081"/>
                <a:gd name="connsiteY360" fmla="*/ 1223746 h 6852392"/>
                <a:gd name="connsiteX361" fmla="*/ 2106186 w 6471081"/>
                <a:gd name="connsiteY361" fmla="*/ 1178885 h 6852392"/>
                <a:gd name="connsiteX362" fmla="*/ 2106186 w 6471081"/>
                <a:gd name="connsiteY362" fmla="*/ 1178885 h 6852392"/>
                <a:gd name="connsiteX363" fmla="*/ 2544133 w 6471081"/>
                <a:gd name="connsiteY363" fmla="*/ 1178885 h 6852392"/>
                <a:gd name="connsiteX364" fmla="*/ 2505441 w 6471081"/>
                <a:gd name="connsiteY364" fmla="*/ 1211409 h 6852392"/>
                <a:gd name="connsiteX365" fmla="*/ 2505441 w 6471081"/>
                <a:gd name="connsiteY365" fmla="*/ 1211409 h 6852392"/>
                <a:gd name="connsiteX366" fmla="*/ 4526953 w 6471081"/>
                <a:gd name="connsiteY366" fmla="*/ 1179446 h 6852392"/>
                <a:gd name="connsiteX367" fmla="*/ 4584711 w 6471081"/>
                <a:gd name="connsiteY367" fmla="*/ 1262998 h 6852392"/>
                <a:gd name="connsiteX368" fmla="*/ 4700786 w 6471081"/>
                <a:gd name="connsiteY368" fmla="*/ 1320756 h 6852392"/>
                <a:gd name="connsiteX369" fmla="*/ 4668824 w 6471081"/>
                <a:gd name="connsiteY369" fmla="*/ 1494028 h 6852392"/>
                <a:gd name="connsiteX370" fmla="*/ 4552748 w 6471081"/>
                <a:gd name="connsiteY370" fmla="*/ 1712161 h 6852392"/>
                <a:gd name="connsiteX371" fmla="*/ 4514056 w 6471081"/>
                <a:gd name="connsiteY371" fmla="*/ 1782815 h 6852392"/>
                <a:gd name="connsiteX372" fmla="*/ 4449569 w 6471081"/>
                <a:gd name="connsiteY372" fmla="*/ 1602814 h 6852392"/>
                <a:gd name="connsiteX373" fmla="*/ 4288633 w 6471081"/>
                <a:gd name="connsiteY373" fmla="*/ 1468233 h 6852392"/>
                <a:gd name="connsiteX374" fmla="*/ 4127698 w 6471081"/>
                <a:gd name="connsiteY374" fmla="*/ 1211409 h 6852392"/>
                <a:gd name="connsiteX375" fmla="*/ 4089006 w 6471081"/>
                <a:gd name="connsiteY375" fmla="*/ 1179446 h 6852392"/>
                <a:gd name="connsiteX376" fmla="*/ 4526953 w 6471081"/>
                <a:gd name="connsiteY376" fmla="*/ 1179446 h 6852392"/>
                <a:gd name="connsiteX377" fmla="*/ 4526953 w 6471081"/>
                <a:gd name="connsiteY377" fmla="*/ 1179446 h 6852392"/>
                <a:gd name="connsiteX378" fmla="*/ 4526953 w 6471081"/>
                <a:gd name="connsiteY378" fmla="*/ 1179446 h 685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</a:cxnLst>
              <a:rect l="l" t="t" r="r" b="b"/>
              <a:pathLst>
                <a:path w="6471081" h="6852392">
                  <a:moveTo>
                    <a:pt x="6418931" y="1089726"/>
                  </a:moveTo>
                  <a:cubicBezTo>
                    <a:pt x="6418931" y="1089726"/>
                    <a:pt x="6257996" y="1089726"/>
                    <a:pt x="5980984" y="1089726"/>
                  </a:cubicBezTo>
                  <a:cubicBezTo>
                    <a:pt x="5980984" y="890659"/>
                    <a:pt x="5980984" y="890659"/>
                    <a:pt x="5980984" y="890659"/>
                  </a:cubicBezTo>
                  <a:cubicBezTo>
                    <a:pt x="5980984" y="820004"/>
                    <a:pt x="5923226" y="762246"/>
                    <a:pt x="5852011" y="762246"/>
                  </a:cubicBezTo>
                  <a:cubicBezTo>
                    <a:pt x="5807151" y="762246"/>
                    <a:pt x="5761730" y="788041"/>
                    <a:pt x="5742664" y="826172"/>
                  </a:cubicBezTo>
                  <a:cubicBezTo>
                    <a:pt x="5742664" y="755517"/>
                    <a:pt x="5742664" y="755517"/>
                    <a:pt x="5742664" y="755517"/>
                  </a:cubicBezTo>
                  <a:cubicBezTo>
                    <a:pt x="5742664" y="729723"/>
                    <a:pt x="5716869" y="703928"/>
                    <a:pt x="5684906" y="703928"/>
                  </a:cubicBezTo>
                  <a:cubicBezTo>
                    <a:pt x="5601355" y="703928"/>
                    <a:pt x="5601355" y="703928"/>
                    <a:pt x="5601355" y="703928"/>
                  </a:cubicBezTo>
                  <a:cubicBezTo>
                    <a:pt x="5569392" y="703928"/>
                    <a:pt x="5549765" y="729723"/>
                    <a:pt x="5549765" y="755517"/>
                  </a:cubicBezTo>
                  <a:cubicBezTo>
                    <a:pt x="5549765" y="1089165"/>
                    <a:pt x="5549765" y="1089165"/>
                    <a:pt x="5549765" y="1089165"/>
                  </a:cubicBezTo>
                  <a:cubicBezTo>
                    <a:pt x="5543597" y="1089165"/>
                    <a:pt x="5543597" y="1089165"/>
                    <a:pt x="5543597" y="1089165"/>
                  </a:cubicBezTo>
                  <a:cubicBezTo>
                    <a:pt x="5543597" y="684863"/>
                    <a:pt x="5543597" y="684863"/>
                    <a:pt x="5543597" y="684863"/>
                  </a:cubicBezTo>
                  <a:cubicBezTo>
                    <a:pt x="5543597" y="646171"/>
                    <a:pt x="5517802" y="620937"/>
                    <a:pt x="5479111" y="620937"/>
                  </a:cubicBezTo>
                  <a:cubicBezTo>
                    <a:pt x="5375932" y="620937"/>
                    <a:pt x="5375932" y="620937"/>
                    <a:pt x="5375932" y="620937"/>
                  </a:cubicBezTo>
                  <a:cubicBezTo>
                    <a:pt x="5343969" y="620937"/>
                    <a:pt x="5311446" y="646731"/>
                    <a:pt x="5311446" y="684863"/>
                  </a:cubicBezTo>
                  <a:cubicBezTo>
                    <a:pt x="5311446" y="1089165"/>
                    <a:pt x="5311446" y="1089165"/>
                    <a:pt x="5311446" y="1089165"/>
                  </a:cubicBezTo>
                  <a:cubicBezTo>
                    <a:pt x="5195370" y="1089165"/>
                    <a:pt x="5073126" y="1089165"/>
                    <a:pt x="4950882" y="1089165"/>
                  </a:cubicBezTo>
                  <a:cubicBezTo>
                    <a:pt x="4944713" y="1082997"/>
                    <a:pt x="4944713" y="1076268"/>
                    <a:pt x="4944713" y="1076268"/>
                  </a:cubicBezTo>
                  <a:cubicBezTo>
                    <a:pt x="4938545" y="1050473"/>
                    <a:pt x="4906022" y="1044305"/>
                    <a:pt x="4893125" y="1044305"/>
                  </a:cubicBezTo>
                  <a:cubicBezTo>
                    <a:pt x="4874059" y="1044305"/>
                    <a:pt x="4861162" y="1050473"/>
                    <a:pt x="4861162" y="1050473"/>
                  </a:cubicBezTo>
                  <a:cubicBezTo>
                    <a:pt x="4861162" y="1050473"/>
                    <a:pt x="4842096" y="1011781"/>
                    <a:pt x="4822470" y="1005613"/>
                  </a:cubicBezTo>
                  <a:cubicBezTo>
                    <a:pt x="4796675" y="999445"/>
                    <a:pt x="4777609" y="1018510"/>
                    <a:pt x="4777609" y="1018510"/>
                  </a:cubicBezTo>
                  <a:cubicBezTo>
                    <a:pt x="4777609" y="1018510"/>
                    <a:pt x="4771441" y="999445"/>
                    <a:pt x="4738918" y="999445"/>
                  </a:cubicBezTo>
                  <a:cubicBezTo>
                    <a:pt x="4700226" y="999445"/>
                    <a:pt x="4700226" y="1018510"/>
                    <a:pt x="4700226" y="1018510"/>
                  </a:cubicBezTo>
                  <a:cubicBezTo>
                    <a:pt x="4700226" y="1018510"/>
                    <a:pt x="4674431" y="1005613"/>
                    <a:pt x="4648636" y="1018510"/>
                  </a:cubicBezTo>
                  <a:cubicBezTo>
                    <a:pt x="4629571" y="1031407"/>
                    <a:pt x="4622842" y="1044305"/>
                    <a:pt x="4616673" y="1050473"/>
                  </a:cubicBezTo>
                  <a:cubicBezTo>
                    <a:pt x="4616673" y="1063370"/>
                    <a:pt x="4610505" y="1082436"/>
                    <a:pt x="4610505" y="1082436"/>
                  </a:cubicBezTo>
                  <a:cubicBezTo>
                    <a:pt x="4610505" y="1082436"/>
                    <a:pt x="4597608" y="1076268"/>
                    <a:pt x="4578542" y="1088604"/>
                  </a:cubicBezTo>
                  <a:cubicBezTo>
                    <a:pt x="4346952" y="1088604"/>
                    <a:pt x="4095735" y="1088604"/>
                    <a:pt x="3844518" y="1088604"/>
                  </a:cubicBezTo>
                  <a:cubicBezTo>
                    <a:pt x="3831620" y="1088604"/>
                    <a:pt x="3818723" y="1088604"/>
                    <a:pt x="3805826" y="1088604"/>
                  </a:cubicBezTo>
                  <a:cubicBezTo>
                    <a:pt x="3792928" y="1088604"/>
                    <a:pt x="3780031" y="1094773"/>
                    <a:pt x="3760965" y="1094773"/>
                  </a:cubicBezTo>
                  <a:cubicBezTo>
                    <a:pt x="3754797" y="1094773"/>
                    <a:pt x="3748068" y="1094773"/>
                    <a:pt x="3748068" y="1094773"/>
                  </a:cubicBezTo>
                  <a:cubicBezTo>
                    <a:pt x="3735171" y="1094773"/>
                    <a:pt x="3729003" y="1088604"/>
                    <a:pt x="3716105" y="1088604"/>
                  </a:cubicBezTo>
                  <a:cubicBezTo>
                    <a:pt x="3568067" y="1049912"/>
                    <a:pt x="3471617" y="896266"/>
                    <a:pt x="3549001" y="742059"/>
                  </a:cubicBezTo>
                  <a:cubicBezTo>
                    <a:pt x="3549001" y="735891"/>
                    <a:pt x="3549001" y="735891"/>
                    <a:pt x="3549001" y="729162"/>
                  </a:cubicBezTo>
                  <a:cubicBezTo>
                    <a:pt x="3555169" y="671405"/>
                    <a:pt x="3658348" y="645610"/>
                    <a:pt x="3645451" y="568787"/>
                  </a:cubicBezTo>
                  <a:lnTo>
                    <a:pt x="3645451" y="562619"/>
                  </a:lnTo>
                  <a:cubicBezTo>
                    <a:pt x="3645451" y="556450"/>
                    <a:pt x="3651619" y="543553"/>
                    <a:pt x="3658348" y="536824"/>
                  </a:cubicBezTo>
                  <a:cubicBezTo>
                    <a:pt x="3684142" y="491964"/>
                    <a:pt x="3684142" y="440375"/>
                    <a:pt x="3632553" y="427477"/>
                  </a:cubicBezTo>
                  <a:cubicBezTo>
                    <a:pt x="3632553" y="421309"/>
                    <a:pt x="3632553" y="414580"/>
                    <a:pt x="3632553" y="408412"/>
                  </a:cubicBezTo>
                  <a:cubicBezTo>
                    <a:pt x="3632553" y="402243"/>
                    <a:pt x="3632553" y="395514"/>
                    <a:pt x="3626385" y="389346"/>
                  </a:cubicBezTo>
                  <a:cubicBezTo>
                    <a:pt x="3626385" y="370281"/>
                    <a:pt x="3620217" y="331589"/>
                    <a:pt x="3613488" y="286728"/>
                  </a:cubicBezTo>
                  <a:cubicBezTo>
                    <a:pt x="3613488" y="241868"/>
                    <a:pt x="3607319" y="235139"/>
                    <a:pt x="3594422" y="209905"/>
                  </a:cubicBezTo>
                  <a:cubicBezTo>
                    <a:pt x="3588254" y="197008"/>
                    <a:pt x="3575357" y="184111"/>
                    <a:pt x="3562459" y="165045"/>
                  </a:cubicBezTo>
                  <a:cubicBezTo>
                    <a:pt x="3556291" y="139251"/>
                    <a:pt x="3543394" y="113456"/>
                    <a:pt x="3536665" y="133082"/>
                  </a:cubicBezTo>
                  <a:cubicBezTo>
                    <a:pt x="3523767" y="88222"/>
                    <a:pt x="3517599" y="126914"/>
                    <a:pt x="3504702" y="107288"/>
                  </a:cubicBezTo>
                  <a:cubicBezTo>
                    <a:pt x="3491804" y="107288"/>
                    <a:pt x="3478907" y="158877"/>
                    <a:pt x="3472739" y="81493"/>
                  </a:cubicBezTo>
                  <a:cubicBezTo>
                    <a:pt x="3459841" y="62428"/>
                    <a:pt x="3446944" y="29904"/>
                    <a:pt x="3434047" y="68596"/>
                  </a:cubicBezTo>
                  <a:cubicBezTo>
                    <a:pt x="3427879" y="29904"/>
                    <a:pt x="3414981" y="29904"/>
                    <a:pt x="3408252" y="36633"/>
                  </a:cubicBezTo>
                  <a:cubicBezTo>
                    <a:pt x="3395355" y="10838"/>
                    <a:pt x="3389187" y="30465"/>
                    <a:pt x="3376290" y="49530"/>
                  </a:cubicBezTo>
                  <a:cubicBezTo>
                    <a:pt x="3370121" y="-8227"/>
                    <a:pt x="3357224" y="43362"/>
                    <a:pt x="3350495" y="23736"/>
                  </a:cubicBezTo>
                  <a:cubicBezTo>
                    <a:pt x="3337598" y="-21125"/>
                    <a:pt x="3331429" y="4670"/>
                    <a:pt x="3318532" y="42801"/>
                  </a:cubicBezTo>
                  <a:cubicBezTo>
                    <a:pt x="3318532" y="74764"/>
                    <a:pt x="3318532" y="94390"/>
                    <a:pt x="3318532" y="42801"/>
                  </a:cubicBezTo>
                  <a:cubicBezTo>
                    <a:pt x="3318532" y="42801"/>
                    <a:pt x="3318532" y="68596"/>
                    <a:pt x="3318532" y="81493"/>
                  </a:cubicBezTo>
                  <a:cubicBezTo>
                    <a:pt x="3318532" y="49530"/>
                    <a:pt x="3318532" y="68596"/>
                    <a:pt x="3318532" y="42801"/>
                  </a:cubicBezTo>
                  <a:cubicBezTo>
                    <a:pt x="3305635" y="68596"/>
                    <a:pt x="3299466" y="55699"/>
                    <a:pt x="3286569" y="68596"/>
                  </a:cubicBezTo>
                  <a:cubicBezTo>
                    <a:pt x="3280401" y="62428"/>
                    <a:pt x="3267504" y="126353"/>
                    <a:pt x="3260774" y="49530"/>
                  </a:cubicBezTo>
                  <a:cubicBezTo>
                    <a:pt x="3247877" y="4670"/>
                    <a:pt x="3241709" y="36633"/>
                    <a:pt x="3228811" y="36633"/>
                  </a:cubicBezTo>
                  <a:cubicBezTo>
                    <a:pt x="3222643" y="49530"/>
                    <a:pt x="3209746" y="75325"/>
                    <a:pt x="3203017" y="68596"/>
                  </a:cubicBezTo>
                  <a:cubicBezTo>
                    <a:pt x="3190120" y="81493"/>
                    <a:pt x="3177223" y="68596"/>
                    <a:pt x="3164325" y="87661"/>
                  </a:cubicBezTo>
                  <a:cubicBezTo>
                    <a:pt x="3151428" y="106727"/>
                    <a:pt x="3145260" y="126353"/>
                    <a:pt x="3132362" y="106727"/>
                  </a:cubicBezTo>
                  <a:cubicBezTo>
                    <a:pt x="3119465" y="74764"/>
                    <a:pt x="3113297" y="80932"/>
                    <a:pt x="3100399" y="132522"/>
                  </a:cubicBezTo>
                  <a:cubicBezTo>
                    <a:pt x="3094231" y="164484"/>
                    <a:pt x="3094231" y="151587"/>
                    <a:pt x="3087502" y="177382"/>
                  </a:cubicBezTo>
                  <a:cubicBezTo>
                    <a:pt x="3081334" y="190279"/>
                    <a:pt x="3081334" y="164484"/>
                    <a:pt x="3074605" y="164484"/>
                  </a:cubicBezTo>
                  <a:cubicBezTo>
                    <a:pt x="3068436" y="132522"/>
                    <a:pt x="3061707" y="158316"/>
                    <a:pt x="3055539" y="170653"/>
                  </a:cubicBezTo>
                  <a:cubicBezTo>
                    <a:pt x="3049371" y="164484"/>
                    <a:pt x="3042642" y="176821"/>
                    <a:pt x="3036474" y="209345"/>
                  </a:cubicBezTo>
                  <a:cubicBezTo>
                    <a:pt x="3036474" y="222242"/>
                    <a:pt x="3030305" y="190279"/>
                    <a:pt x="3030305" y="241308"/>
                  </a:cubicBezTo>
                  <a:cubicBezTo>
                    <a:pt x="3024137" y="228410"/>
                    <a:pt x="3024137" y="273270"/>
                    <a:pt x="3017408" y="286168"/>
                  </a:cubicBezTo>
                  <a:cubicBezTo>
                    <a:pt x="3017408" y="311962"/>
                    <a:pt x="3017408" y="337757"/>
                    <a:pt x="3011240" y="337757"/>
                  </a:cubicBezTo>
                  <a:cubicBezTo>
                    <a:pt x="3011240" y="311962"/>
                    <a:pt x="3011240" y="376449"/>
                    <a:pt x="3005072" y="389346"/>
                  </a:cubicBezTo>
                  <a:cubicBezTo>
                    <a:pt x="3005072" y="421309"/>
                    <a:pt x="2998903" y="447104"/>
                    <a:pt x="2998903" y="447104"/>
                  </a:cubicBezTo>
                  <a:cubicBezTo>
                    <a:pt x="3005072" y="447104"/>
                    <a:pt x="2998903" y="447104"/>
                    <a:pt x="2998903" y="447104"/>
                  </a:cubicBezTo>
                  <a:lnTo>
                    <a:pt x="2998903" y="447104"/>
                  </a:lnTo>
                  <a:cubicBezTo>
                    <a:pt x="2998903" y="447104"/>
                    <a:pt x="2998903" y="447104"/>
                    <a:pt x="2986006" y="453272"/>
                  </a:cubicBezTo>
                  <a:cubicBezTo>
                    <a:pt x="2986006" y="453272"/>
                    <a:pt x="2979838" y="459440"/>
                    <a:pt x="2973109" y="459440"/>
                  </a:cubicBezTo>
                  <a:cubicBezTo>
                    <a:pt x="2966940" y="517198"/>
                    <a:pt x="2966940" y="542992"/>
                    <a:pt x="2992174" y="581684"/>
                  </a:cubicBezTo>
                  <a:cubicBezTo>
                    <a:pt x="2998342" y="587852"/>
                    <a:pt x="2998342" y="594581"/>
                    <a:pt x="3005072" y="600750"/>
                  </a:cubicBezTo>
                  <a:cubicBezTo>
                    <a:pt x="3024137" y="626544"/>
                    <a:pt x="3043763" y="652339"/>
                    <a:pt x="3056661" y="671405"/>
                  </a:cubicBezTo>
                  <a:cubicBezTo>
                    <a:pt x="3062829" y="677573"/>
                    <a:pt x="3062829" y="690470"/>
                    <a:pt x="3062829" y="703367"/>
                  </a:cubicBezTo>
                  <a:cubicBezTo>
                    <a:pt x="3068997" y="716265"/>
                    <a:pt x="3068997" y="722433"/>
                    <a:pt x="3075726" y="735330"/>
                  </a:cubicBezTo>
                  <a:cubicBezTo>
                    <a:pt x="3146381" y="863743"/>
                    <a:pt x="3069558" y="1043744"/>
                    <a:pt x="2908622" y="1081875"/>
                  </a:cubicBezTo>
                  <a:cubicBezTo>
                    <a:pt x="2895725" y="1088043"/>
                    <a:pt x="2876659" y="1088043"/>
                    <a:pt x="2863762" y="1088043"/>
                  </a:cubicBezTo>
                  <a:lnTo>
                    <a:pt x="2857594" y="1088043"/>
                  </a:lnTo>
                  <a:cubicBezTo>
                    <a:pt x="2844696" y="1088043"/>
                    <a:pt x="2838528" y="1088043"/>
                    <a:pt x="2831799" y="1088043"/>
                  </a:cubicBezTo>
                  <a:cubicBezTo>
                    <a:pt x="2818902" y="1088043"/>
                    <a:pt x="2806004" y="1088043"/>
                    <a:pt x="2799836" y="1088043"/>
                  </a:cubicBezTo>
                  <a:cubicBezTo>
                    <a:pt x="2548619" y="1088043"/>
                    <a:pt x="2310860" y="1088043"/>
                    <a:pt x="2078709" y="1088043"/>
                  </a:cubicBezTo>
                  <a:cubicBezTo>
                    <a:pt x="1988428" y="991594"/>
                    <a:pt x="1885810" y="965799"/>
                    <a:pt x="1743940" y="1043183"/>
                  </a:cubicBezTo>
                  <a:cubicBezTo>
                    <a:pt x="1737771" y="1043183"/>
                    <a:pt x="1724874" y="1043183"/>
                    <a:pt x="1718145" y="1049352"/>
                  </a:cubicBezTo>
                  <a:cubicBezTo>
                    <a:pt x="1705248" y="1055520"/>
                    <a:pt x="1692350" y="1062249"/>
                    <a:pt x="1692350" y="1075146"/>
                  </a:cubicBezTo>
                  <a:cubicBezTo>
                    <a:pt x="1692350" y="1075146"/>
                    <a:pt x="1686182" y="1081314"/>
                    <a:pt x="1686182" y="1088043"/>
                  </a:cubicBezTo>
                  <a:cubicBezTo>
                    <a:pt x="1563938" y="1088043"/>
                    <a:pt x="1447862" y="1088043"/>
                    <a:pt x="1332347" y="1088043"/>
                  </a:cubicBezTo>
                  <a:cubicBezTo>
                    <a:pt x="1332347" y="683741"/>
                    <a:pt x="1332347" y="683741"/>
                    <a:pt x="1332347" y="683741"/>
                  </a:cubicBezTo>
                  <a:cubicBezTo>
                    <a:pt x="1332347" y="645049"/>
                    <a:pt x="1300385" y="619815"/>
                    <a:pt x="1267861" y="619815"/>
                  </a:cubicBezTo>
                  <a:cubicBezTo>
                    <a:pt x="1164682" y="619815"/>
                    <a:pt x="1164682" y="619815"/>
                    <a:pt x="1164682" y="619815"/>
                  </a:cubicBezTo>
                  <a:cubicBezTo>
                    <a:pt x="1125991" y="619815"/>
                    <a:pt x="1100196" y="645610"/>
                    <a:pt x="1100196" y="683741"/>
                  </a:cubicBezTo>
                  <a:cubicBezTo>
                    <a:pt x="1100196" y="1088043"/>
                    <a:pt x="1100196" y="1088043"/>
                    <a:pt x="1100196" y="1088043"/>
                  </a:cubicBezTo>
                  <a:lnTo>
                    <a:pt x="1094028" y="1088043"/>
                  </a:lnTo>
                  <a:cubicBezTo>
                    <a:pt x="1094028" y="754396"/>
                    <a:pt x="1094028" y="754396"/>
                    <a:pt x="1094028" y="754396"/>
                  </a:cubicBezTo>
                  <a:cubicBezTo>
                    <a:pt x="1094028" y="728601"/>
                    <a:pt x="1068233" y="702807"/>
                    <a:pt x="1042438" y="702807"/>
                  </a:cubicBezTo>
                  <a:cubicBezTo>
                    <a:pt x="958886" y="702807"/>
                    <a:pt x="958886" y="702807"/>
                    <a:pt x="958886" y="702807"/>
                  </a:cubicBezTo>
                  <a:cubicBezTo>
                    <a:pt x="926924" y="702807"/>
                    <a:pt x="901129" y="728601"/>
                    <a:pt x="901129" y="754396"/>
                  </a:cubicBezTo>
                  <a:cubicBezTo>
                    <a:pt x="901129" y="857014"/>
                    <a:pt x="901129" y="857014"/>
                    <a:pt x="901129" y="857014"/>
                  </a:cubicBezTo>
                  <a:cubicBezTo>
                    <a:pt x="882063" y="812153"/>
                    <a:pt x="836642" y="786359"/>
                    <a:pt x="785053" y="786359"/>
                  </a:cubicBezTo>
                  <a:cubicBezTo>
                    <a:pt x="714398" y="786359"/>
                    <a:pt x="656080" y="844116"/>
                    <a:pt x="656080" y="914771"/>
                  </a:cubicBezTo>
                  <a:cubicBezTo>
                    <a:pt x="656080" y="1088043"/>
                    <a:pt x="656080" y="1088043"/>
                    <a:pt x="656080" y="1088043"/>
                  </a:cubicBezTo>
                  <a:cubicBezTo>
                    <a:pt x="276451" y="1088043"/>
                    <a:pt x="44860" y="1088043"/>
                    <a:pt x="44860" y="1088043"/>
                  </a:cubicBezTo>
                  <a:cubicBezTo>
                    <a:pt x="19066" y="1088043"/>
                    <a:pt x="0" y="1107109"/>
                    <a:pt x="0" y="1132904"/>
                  </a:cubicBezTo>
                  <a:cubicBezTo>
                    <a:pt x="0" y="1158698"/>
                    <a:pt x="19066" y="1177764"/>
                    <a:pt x="44860" y="1177764"/>
                  </a:cubicBezTo>
                  <a:cubicBezTo>
                    <a:pt x="463181" y="1177764"/>
                    <a:pt x="463181" y="1177764"/>
                    <a:pt x="463181" y="1177764"/>
                  </a:cubicBezTo>
                  <a:cubicBezTo>
                    <a:pt x="656080" y="1177764"/>
                    <a:pt x="656080" y="1177764"/>
                    <a:pt x="656080" y="1177764"/>
                  </a:cubicBezTo>
                  <a:cubicBezTo>
                    <a:pt x="656080" y="1389728"/>
                    <a:pt x="656080" y="1389728"/>
                    <a:pt x="656080" y="1389728"/>
                  </a:cubicBezTo>
                  <a:cubicBezTo>
                    <a:pt x="656080" y="1460383"/>
                    <a:pt x="713838" y="1518141"/>
                    <a:pt x="785053" y="1518141"/>
                  </a:cubicBezTo>
                  <a:cubicBezTo>
                    <a:pt x="836642" y="1518141"/>
                    <a:pt x="881503" y="1492346"/>
                    <a:pt x="901129" y="1454215"/>
                  </a:cubicBezTo>
                  <a:cubicBezTo>
                    <a:pt x="901129" y="1511972"/>
                    <a:pt x="901129" y="1511972"/>
                    <a:pt x="901129" y="1511972"/>
                  </a:cubicBezTo>
                  <a:cubicBezTo>
                    <a:pt x="901129" y="1537767"/>
                    <a:pt x="926924" y="1563561"/>
                    <a:pt x="958886" y="1563561"/>
                  </a:cubicBezTo>
                  <a:cubicBezTo>
                    <a:pt x="1042438" y="1563561"/>
                    <a:pt x="1042438" y="1563561"/>
                    <a:pt x="1042438" y="1563561"/>
                  </a:cubicBezTo>
                  <a:cubicBezTo>
                    <a:pt x="1068233" y="1563561"/>
                    <a:pt x="1094028" y="1537767"/>
                    <a:pt x="1094028" y="1511972"/>
                  </a:cubicBezTo>
                  <a:cubicBezTo>
                    <a:pt x="1094028" y="1178325"/>
                    <a:pt x="1094028" y="1178325"/>
                    <a:pt x="1094028" y="1178325"/>
                  </a:cubicBezTo>
                  <a:cubicBezTo>
                    <a:pt x="1100196" y="1178325"/>
                    <a:pt x="1100196" y="1178325"/>
                    <a:pt x="1100196" y="1178325"/>
                  </a:cubicBezTo>
                  <a:cubicBezTo>
                    <a:pt x="1100196" y="1582627"/>
                    <a:pt x="1100196" y="1582627"/>
                    <a:pt x="1100196" y="1582627"/>
                  </a:cubicBezTo>
                  <a:cubicBezTo>
                    <a:pt x="1100196" y="1621319"/>
                    <a:pt x="1125991" y="1646553"/>
                    <a:pt x="1164682" y="1646553"/>
                  </a:cubicBezTo>
                  <a:cubicBezTo>
                    <a:pt x="1267861" y="1646553"/>
                    <a:pt x="1267861" y="1646553"/>
                    <a:pt x="1267861" y="1646553"/>
                  </a:cubicBezTo>
                  <a:cubicBezTo>
                    <a:pt x="1299824" y="1646553"/>
                    <a:pt x="1332347" y="1620758"/>
                    <a:pt x="1332347" y="1582627"/>
                  </a:cubicBezTo>
                  <a:cubicBezTo>
                    <a:pt x="1332347" y="1178325"/>
                    <a:pt x="1332347" y="1178325"/>
                    <a:pt x="1332347" y="1178325"/>
                  </a:cubicBezTo>
                  <a:cubicBezTo>
                    <a:pt x="1667117" y="1178325"/>
                    <a:pt x="1667117" y="1178325"/>
                    <a:pt x="1667117" y="1178325"/>
                  </a:cubicBezTo>
                  <a:cubicBezTo>
                    <a:pt x="1660948" y="1197390"/>
                    <a:pt x="1660948" y="1217017"/>
                    <a:pt x="1667117" y="1229914"/>
                  </a:cubicBezTo>
                  <a:cubicBezTo>
                    <a:pt x="1673285" y="1248979"/>
                    <a:pt x="1680014" y="1274774"/>
                    <a:pt x="1692911" y="1332532"/>
                  </a:cubicBezTo>
                  <a:cubicBezTo>
                    <a:pt x="1699079" y="1345429"/>
                    <a:pt x="1705808" y="1364494"/>
                    <a:pt x="1711977" y="1384121"/>
                  </a:cubicBezTo>
                  <a:cubicBezTo>
                    <a:pt x="1756837" y="1480570"/>
                    <a:pt x="1731042" y="1634216"/>
                    <a:pt x="1769734" y="1743563"/>
                  </a:cubicBezTo>
                  <a:cubicBezTo>
                    <a:pt x="1775902" y="1762628"/>
                    <a:pt x="1775902" y="1782255"/>
                    <a:pt x="1775902" y="1795152"/>
                  </a:cubicBezTo>
                  <a:cubicBezTo>
                    <a:pt x="1788800" y="1897770"/>
                    <a:pt x="1801697" y="1987490"/>
                    <a:pt x="1827492" y="2045248"/>
                  </a:cubicBezTo>
                  <a:cubicBezTo>
                    <a:pt x="1879081" y="2179828"/>
                    <a:pt x="1943567" y="2327867"/>
                    <a:pt x="1981699" y="2346932"/>
                  </a:cubicBezTo>
                  <a:cubicBezTo>
                    <a:pt x="2020390" y="2365998"/>
                    <a:pt x="2084877" y="2346932"/>
                    <a:pt x="2116840" y="2340764"/>
                  </a:cubicBezTo>
                  <a:cubicBezTo>
                    <a:pt x="2155532" y="2340764"/>
                    <a:pt x="2200392" y="2302072"/>
                    <a:pt x="2277776" y="2257212"/>
                  </a:cubicBezTo>
                  <a:cubicBezTo>
                    <a:pt x="2348431" y="2212352"/>
                    <a:pt x="2490301" y="2083940"/>
                    <a:pt x="2541890" y="2019453"/>
                  </a:cubicBezTo>
                  <a:cubicBezTo>
                    <a:pt x="2593479" y="1948798"/>
                    <a:pt x="2606377" y="1859078"/>
                    <a:pt x="2606377" y="1859078"/>
                  </a:cubicBezTo>
                  <a:cubicBezTo>
                    <a:pt x="2619274" y="1884872"/>
                    <a:pt x="2619274" y="1884872"/>
                    <a:pt x="2619274" y="1884872"/>
                  </a:cubicBezTo>
                  <a:cubicBezTo>
                    <a:pt x="2619274" y="1884872"/>
                    <a:pt x="2619274" y="1903938"/>
                    <a:pt x="2619274" y="1910667"/>
                  </a:cubicBezTo>
                  <a:cubicBezTo>
                    <a:pt x="2619274" y="1910667"/>
                    <a:pt x="2651237" y="1955527"/>
                    <a:pt x="2651237" y="1981322"/>
                  </a:cubicBezTo>
                  <a:cubicBezTo>
                    <a:pt x="2657405" y="2013285"/>
                    <a:pt x="2657405" y="2020014"/>
                    <a:pt x="2670302" y="2039079"/>
                  </a:cubicBezTo>
                  <a:cubicBezTo>
                    <a:pt x="2676471" y="2051977"/>
                    <a:pt x="2683200" y="2051977"/>
                    <a:pt x="2696097" y="2096837"/>
                  </a:cubicBezTo>
                  <a:cubicBezTo>
                    <a:pt x="2708994" y="2141697"/>
                    <a:pt x="2721892" y="2219081"/>
                    <a:pt x="2721892" y="2225249"/>
                  </a:cubicBezTo>
                  <a:cubicBezTo>
                    <a:pt x="2721892" y="2238146"/>
                    <a:pt x="2728060" y="2263941"/>
                    <a:pt x="2734789" y="2308801"/>
                  </a:cubicBezTo>
                  <a:cubicBezTo>
                    <a:pt x="2747686" y="2353661"/>
                    <a:pt x="2734789" y="2347493"/>
                    <a:pt x="2734789" y="2372727"/>
                  </a:cubicBezTo>
                  <a:cubicBezTo>
                    <a:pt x="2728621" y="2398522"/>
                    <a:pt x="2734789" y="2417587"/>
                    <a:pt x="2734789" y="2462447"/>
                  </a:cubicBezTo>
                  <a:cubicBezTo>
                    <a:pt x="2734789" y="2475345"/>
                    <a:pt x="2734789" y="2481513"/>
                    <a:pt x="2734789" y="2494410"/>
                  </a:cubicBezTo>
                  <a:cubicBezTo>
                    <a:pt x="2734789" y="2507308"/>
                    <a:pt x="2734789" y="2520205"/>
                    <a:pt x="2734789" y="2526373"/>
                  </a:cubicBezTo>
                  <a:cubicBezTo>
                    <a:pt x="2734789" y="2539270"/>
                    <a:pt x="2721892" y="2558336"/>
                    <a:pt x="2728621" y="2558336"/>
                  </a:cubicBezTo>
                  <a:cubicBezTo>
                    <a:pt x="2722452" y="2590299"/>
                    <a:pt x="2689929" y="2622262"/>
                    <a:pt x="2734789" y="2635159"/>
                  </a:cubicBezTo>
                  <a:cubicBezTo>
                    <a:pt x="2721892" y="2641327"/>
                    <a:pt x="2715723" y="2648056"/>
                    <a:pt x="2708994" y="2654225"/>
                  </a:cubicBezTo>
                  <a:cubicBezTo>
                    <a:pt x="2702826" y="2654225"/>
                    <a:pt x="2702826" y="2660393"/>
                    <a:pt x="2702826" y="2667122"/>
                  </a:cubicBezTo>
                  <a:cubicBezTo>
                    <a:pt x="2708994" y="2724879"/>
                    <a:pt x="2657966" y="2776469"/>
                    <a:pt x="2683760" y="2827497"/>
                  </a:cubicBezTo>
                  <a:cubicBezTo>
                    <a:pt x="2683760" y="2801702"/>
                    <a:pt x="2683760" y="2801702"/>
                    <a:pt x="2683760" y="2801702"/>
                  </a:cubicBezTo>
                  <a:cubicBezTo>
                    <a:pt x="2683760" y="2827497"/>
                    <a:pt x="2683760" y="2853292"/>
                    <a:pt x="2683760" y="2885255"/>
                  </a:cubicBezTo>
                  <a:cubicBezTo>
                    <a:pt x="2683760" y="2891423"/>
                    <a:pt x="2677592" y="2898152"/>
                    <a:pt x="2677592" y="2904320"/>
                  </a:cubicBezTo>
                  <a:cubicBezTo>
                    <a:pt x="2677592" y="2910488"/>
                    <a:pt x="2677592" y="2923386"/>
                    <a:pt x="2677592" y="2936283"/>
                  </a:cubicBezTo>
                  <a:cubicBezTo>
                    <a:pt x="2671424" y="2949180"/>
                    <a:pt x="2671424" y="2962078"/>
                    <a:pt x="2664695" y="2968246"/>
                  </a:cubicBezTo>
                  <a:cubicBezTo>
                    <a:pt x="2658527" y="2994041"/>
                    <a:pt x="2651798" y="3013106"/>
                    <a:pt x="2645629" y="3032172"/>
                  </a:cubicBezTo>
                  <a:cubicBezTo>
                    <a:pt x="2639461" y="3038340"/>
                    <a:pt x="2639461" y="3045069"/>
                    <a:pt x="2632732" y="3057966"/>
                  </a:cubicBezTo>
                  <a:cubicBezTo>
                    <a:pt x="2626564" y="3070863"/>
                    <a:pt x="2619835" y="3083761"/>
                    <a:pt x="2613666" y="3102826"/>
                  </a:cubicBezTo>
                  <a:cubicBezTo>
                    <a:pt x="2632732" y="3051237"/>
                    <a:pt x="2619835" y="3077032"/>
                    <a:pt x="2600769" y="3121892"/>
                  </a:cubicBezTo>
                  <a:cubicBezTo>
                    <a:pt x="2613666" y="3089929"/>
                    <a:pt x="2594601" y="3121892"/>
                    <a:pt x="2581704" y="3147687"/>
                  </a:cubicBezTo>
                  <a:cubicBezTo>
                    <a:pt x="2587872" y="3141518"/>
                    <a:pt x="2568806" y="3166752"/>
                    <a:pt x="2562638" y="3173481"/>
                  </a:cubicBezTo>
                  <a:cubicBezTo>
                    <a:pt x="2556470" y="3199276"/>
                    <a:pt x="2549741" y="3225070"/>
                    <a:pt x="2543572" y="3250304"/>
                  </a:cubicBezTo>
                  <a:cubicBezTo>
                    <a:pt x="2524507" y="3320959"/>
                    <a:pt x="2524507" y="3455540"/>
                    <a:pt x="2511610" y="3532923"/>
                  </a:cubicBezTo>
                  <a:cubicBezTo>
                    <a:pt x="2511610" y="3539092"/>
                    <a:pt x="2511610" y="3545821"/>
                    <a:pt x="2511610" y="3551989"/>
                  </a:cubicBezTo>
                  <a:cubicBezTo>
                    <a:pt x="2530675" y="3622644"/>
                    <a:pt x="2453852" y="3674233"/>
                    <a:pt x="2460020" y="3712364"/>
                  </a:cubicBezTo>
                  <a:cubicBezTo>
                    <a:pt x="2466189" y="3718532"/>
                    <a:pt x="2472917" y="3718532"/>
                    <a:pt x="2479086" y="3725261"/>
                  </a:cubicBezTo>
                  <a:cubicBezTo>
                    <a:pt x="2447123" y="3738159"/>
                    <a:pt x="2460020" y="3763953"/>
                    <a:pt x="2472917" y="3789187"/>
                  </a:cubicBezTo>
                  <a:cubicBezTo>
                    <a:pt x="2460020" y="3802084"/>
                    <a:pt x="2466749" y="3827879"/>
                    <a:pt x="2466749" y="3853113"/>
                  </a:cubicBezTo>
                  <a:cubicBezTo>
                    <a:pt x="2466749" y="3872178"/>
                    <a:pt x="2466749" y="3891805"/>
                    <a:pt x="2466749" y="3917039"/>
                  </a:cubicBezTo>
                  <a:cubicBezTo>
                    <a:pt x="2460581" y="3929936"/>
                    <a:pt x="2460581" y="3942833"/>
                    <a:pt x="2460581" y="3955731"/>
                  </a:cubicBezTo>
                  <a:cubicBezTo>
                    <a:pt x="2454413" y="3981525"/>
                    <a:pt x="2447684" y="4007320"/>
                    <a:pt x="2441516" y="4032553"/>
                  </a:cubicBezTo>
                  <a:cubicBezTo>
                    <a:pt x="2435347" y="4051619"/>
                    <a:pt x="2389926" y="4103208"/>
                    <a:pt x="2428618" y="4103208"/>
                  </a:cubicBezTo>
                  <a:cubicBezTo>
                    <a:pt x="2383758" y="4135171"/>
                    <a:pt x="2357963" y="4154798"/>
                    <a:pt x="2409553" y="4167134"/>
                  </a:cubicBezTo>
                  <a:cubicBezTo>
                    <a:pt x="2390487" y="4173302"/>
                    <a:pt x="2383758" y="4173302"/>
                    <a:pt x="2377590" y="4180032"/>
                  </a:cubicBezTo>
                  <a:cubicBezTo>
                    <a:pt x="2371421" y="4186200"/>
                    <a:pt x="2371421" y="4192929"/>
                    <a:pt x="2377590" y="4199097"/>
                  </a:cubicBezTo>
                  <a:cubicBezTo>
                    <a:pt x="2403384" y="4263023"/>
                    <a:pt x="2377590" y="4340407"/>
                    <a:pt x="2409553" y="4391435"/>
                  </a:cubicBezTo>
                  <a:cubicBezTo>
                    <a:pt x="2409553" y="4397604"/>
                    <a:pt x="2415721" y="4397604"/>
                    <a:pt x="2415721" y="4404333"/>
                  </a:cubicBezTo>
                  <a:cubicBezTo>
                    <a:pt x="2454413" y="4449193"/>
                    <a:pt x="2486376" y="4449193"/>
                    <a:pt x="2486376" y="4449193"/>
                  </a:cubicBezTo>
                  <a:cubicBezTo>
                    <a:pt x="2486376" y="4449193"/>
                    <a:pt x="2486376" y="4468258"/>
                    <a:pt x="2492544" y="4532745"/>
                  </a:cubicBezTo>
                  <a:cubicBezTo>
                    <a:pt x="2498712" y="4596671"/>
                    <a:pt x="2492544" y="4828261"/>
                    <a:pt x="2460581" y="4943776"/>
                  </a:cubicBezTo>
                  <a:cubicBezTo>
                    <a:pt x="2428618" y="5059291"/>
                    <a:pt x="2344505" y="5226395"/>
                    <a:pt x="2325440" y="5418733"/>
                  </a:cubicBezTo>
                  <a:cubicBezTo>
                    <a:pt x="2306374" y="5611071"/>
                    <a:pt x="2344505" y="6111823"/>
                    <a:pt x="2344505" y="6111823"/>
                  </a:cubicBezTo>
                  <a:cubicBezTo>
                    <a:pt x="2344505" y="6111823"/>
                    <a:pt x="2338337" y="6111823"/>
                    <a:pt x="2331608" y="6111823"/>
                  </a:cubicBezTo>
                  <a:cubicBezTo>
                    <a:pt x="2331608" y="6117991"/>
                    <a:pt x="2331608" y="6117991"/>
                    <a:pt x="2331608" y="6130889"/>
                  </a:cubicBezTo>
                  <a:cubicBezTo>
                    <a:pt x="2325440" y="6143786"/>
                    <a:pt x="2318711" y="6220609"/>
                    <a:pt x="2318711" y="6220609"/>
                  </a:cubicBezTo>
                  <a:cubicBezTo>
                    <a:pt x="2318711" y="6220609"/>
                    <a:pt x="2286748" y="6214440"/>
                    <a:pt x="2260953" y="6239674"/>
                  </a:cubicBezTo>
                  <a:cubicBezTo>
                    <a:pt x="2241888" y="6265469"/>
                    <a:pt x="2248056" y="6278366"/>
                    <a:pt x="2235159" y="6284534"/>
                  </a:cubicBezTo>
                  <a:cubicBezTo>
                    <a:pt x="2222261" y="6297432"/>
                    <a:pt x="2203196" y="6310330"/>
                    <a:pt x="2190298" y="6342292"/>
                  </a:cubicBezTo>
                  <a:cubicBezTo>
                    <a:pt x="2184130" y="6355190"/>
                    <a:pt x="2171233" y="6393881"/>
                    <a:pt x="2158336" y="6425844"/>
                  </a:cubicBezTo>
                  <a:cubicBezTo>
                    <a:pt x="2152167" y="6438741"/>
                    <a:pt x="2152167" y="6451639"/>
                    <a:pt x="2145438" y="6457807"/>
                  </a:cubicBezTo>
                  <a:cubicBezTo>
                    <a:pt x="2139270" y="6470705"/>
                    <a:pt x="2139270" y="6483602"/>
                    <a:pt x="2132541" y="6496499"/>
                  </a:cubicBezTo>
                  <a:cubicBezTo>
                    <a:pt x="2126373" y="6509397"/>
                    <a:pt x="2113475" y="6522294"/>
                    <a:pt x="2106746" y="6528462"/>
                  </a:cubicBezTo>
                  <a:cubicBezTo>
                    <a:pt x="2093849" y="6541359"/>
                    <a:pt x="2080952" y="6547527"/>
                    <a:pt x="2068054" y="6554257"/>
                  </a:cubicBezTo>
                  <a:cubicBezTo>
                    <a:pt x="2029363" y="6573322"/>
                    <a:pt x="1997400" y="6599117"/>
                    <a:pt x="1971605" y="6631080"/>
                  </a:cubicBezTo>
                  <a:cubicBezTo>
                    <a:pt x="1965437" y="6637248"/>
                    <a:pt x="1958708" y="6650145"/>
                    <a:pt x="1952539" y="6663042"/>
                  </a:cubicBezTo>
                  <a:cubicBezTo>
                    <a:pt x="1939642" y="6675940"/>
                    <a:pt x="1933474" y="6688837"/>
                    <a:pt x="1933474" y="6701734"/>
                  </a:cubicBezTo>
                  <a:cubicBezTo>
                    <a:pt x="1927306" y="6714632"/>
                    <a:pt x="1927306" y="6727529"/>
                    <a:pt x="1927306" y="6740426"/>
                  </a:cubicBezTo>
                  <a:cubicBezTo>
                    <a:pt x="1927306" y="6887904"/>
                    <a:pt x="2107307" y="6862671"/>
                    <a:pt x="2197588" y="6830147"/>
                  </a:cubicBezTo>
                  <a:cubicBezTo>
                    <a:pt x="2210486" y="6830147"/>
                    <a:pt x="2223383" y="6823979"/>
                    <a:pt x="2236280" y="6817249"/>
                  </a:cubicBezTo>
                  <a:cubicBezTo>
                    <a:pt x="2249177" y="6810520"/>
                    <a:pt x="2262075" y="6804352"/>
                    <a:pt x="2274972" y="6798184"/>
                  </a:cubicBezTo>
                  <a:cubicBezTo>
                    <a:pt x="2306935" y="6772389"/>
                    <a:pt x="2339459" y="6746594"/>
                    <a:pt x="2371421" y="6714632"/>
                  </a:cubicBezTo>
                  <a:cubicBezTo>
                    <a:pt x="2384319" y="6714632"/>
                    <a:pt x="2390487" y="6708464"/>
                    <a:pt x="2403384" y="6701734"/>
                  </a:cubicBezTo>
                  <a:cubicBezTo>
                    <a:pt x="2448244" y="6682669"/>
                    <a:pt x="2493665" y="6663042"/>
                    <a:pt x="2545255" y="6637808"/>
                  </a:cubicBezTo>
                  <a:cubicBezTo>
                    <a:pt x="2558152" y="6637808"/>
                    <a:pt x="2571049" y="6631640"/>
                    <a:pt x="2577217" y="6624912"/>
                  </a:cubicBezTo>
                  <a:cubicBezTo>
                    <a:pt x="2654601" y="6548088"/>
                    <a:pt x="2558152" y="6464537"/>
                    <a:pt x="2558152" y="6374816"/>
                  </a:cubicBezTo>
                  <a:cubicBezTo>
                    <a:pt x="2558152" y="6361919"/>
                    <a:pt x="2551984" y="6355750"/>
                    <a:pt x="2551984" y="6342853"/>
                  </a:cubicBezTo>
                  <a:cubicBezTo>
                    <a:pt x="2551984" y="6329956"/>
                    <a:pt x="2551984" y="6317058"/>
                    <a:pt x="2551984" y="6304161"/>
                  </a:cubicBezTo>
                  <a:cubicBezTo>
                    <a:pt x="2551984" y="6291264"/>
                    <a:pt x="2551984" y="6278366"/>
                    <a:pt x="2545815" y="6265469"/>
                  </a:cubicBezTo>
                  <a:cubicBezTo>
                    <a:pt x="2545815" y="6252572"/>
                    <a:pt x="2551984" y="6246404"/>
                    <a:pt x="2551984" y="6233506"/>
                  </a:cubicBezTo>
                  <a:cubicBezTo>
                    <a:pt x="2551984" y="6220609"/>
                    <a:pt x="2551984" y="6207712"/>
                    <a:pt x="2551984" y="6194814"/>
                  </a:cubicBezTo>
                  <a:cubicBezTo>
                    <a:pt x="2558152" y="6175749"/>
                    <a:pt x="2558152" y="6156123"/>
                    <a:pt x="2558152" y="6149954"/>
                  </a:cubicBezTo>
                  <a:cubicBezTo>
                    <a:pt x="2551984" y="6143786"/>
                    <a:pt x="2551984" y="6143786"/>
                    <a:pt x="2551984" y="6143786"/>
                  </a:cubicBezTo>
                  <a:cubicBezTo>
                    <a:pt x="2551984" y="6143786"/>
                    <a:pt x="2571049" y="6034439"/>
                    <a:pt x="2596844" y="5931822"/>
                  </a:cubicBezTo>
                  <a:cubicBezTo>
                    <a:pt x="2596844" y="5918924"/>
                    <a:pt x="2596844" y="5912756"/>
                    <a:pt x="2603012" y="5906027"/>
                  </a:cubicBezTo>
                  <a:cubicBezTo>
                    <a:pt x="2680396" y="5751820"/>
                    <a:pt x="2757219" y="5623408"/>
                    <a:pt x="2763948" y="5443967"/>
                  </a:cubicBezTo>
                  <a:cubicBezTo>
                    <a:pt x="2763948" y="5431070"/>
                    <a:pt x="2770116" y="5418173"/>
                    <a:pt x="2770116" y="5399107"/>
                  </a:cubicBezTo>
                  <a:cubicBezTo>
                    <a:pt x="2776284" y="5276863"/>
                    <a:pt x="2770116" y="5123217"/>
                    <a:pt x="2783014" y="5090693"/>
                  </a:cubicBezTo>
                  <a:cubicBezTo>
                    <a:pt x="2795911" y="5045833"/>
                    <a:pt x="2814976" y="5032936"/>
                    <a:pt x="2860397" y="4956113"/>
                  </a:cubicBezTo>
                  <a:cubicBezTo>
                    <a:pt x="2886192" y="4904523"/>
                    <a:pt x="2911986" y="4763775"/>
                    <a:pt x="2931052" y="4660596"/>
                  </a:cubicBezTo>
                  <a:cubicBezTo>
                    <a:pt x="2931052" y="4660596"/>
                    <a:pt x="2931052" y="4654428"/>
                    <a:pt x="2931052" y="4647699"/>
                  </a:cubicBezTo>
                  <a:cubicBezTo>
                    <a:pt x="2943949" y="4596110"/>
                    <a:pt x="2943949" y="4545081"/>
                    <a:pt x="3014604" y="4532184"/>
                  </a:cubicBezTo>
                  <a:cubicBezTo>
                    <a:pt x="3014604" y="4532184"/>
                    <a:pt x="3020773" y="4532184"/>
                    <a:pt x="3027502" y="4532184"/>
                  </a:cubicBezTo>
                  <a:cubicBezTo>
                    <a:pt x="3117783" y="4519287"/>
                    <a:pt x="3079091" y="4390874"/>
                    <a:pt x="3123951" y="4352182"/>
                  </a:cubicBezTo>
                  <a:cubicBezTo>
                    <a:pt x="3130119" y="4339285"/>
                    <a:pt x="3130119" y="4333117"/>
                    <a:pt x="3136848" y="4320220"/>
                  </a:cubicBezTo>
                  <a:cubicBezTo>
                    <a:pt x="3143016" y="4307322"/>
                    <a:pt x="3149746" y="4301154"/>
                    <a:pt x="3155914" y="4288257"/>
                  </a:cubicBezTo>
                  <a:cubicBezTo>
                    <a:pt x="3233298" y="4166013"/>
                    <a:pt x="3278158" y="4031432"/>
                    <a:pt x="3329747" y="3903020"/>
                  </a:cubicBezTo>
                  <a:cubicBezTo>
                    <a:pt x="3432925" y="3979843"/>
                    <a:pt x="3400402" y="4108255"/>
                    <a:pt x="3451991" y="4191807"/>
                  </a:cubicBezTo>
                  <a:cubicBezTo>
                    <a:pt x="3458159" y="4204705"/>
                    <a:pt x="3458159" y="4217602"/>
                    <a:pt x="3464888" y="4230499"/>
                  </a:cubicBezTo>
                  <a:cubicBezTo>
                    <a:pt x="3471057" y="4236668"/>
                    <a:pt x="3477786" y="4249565"/>
                    <a:pt x="3483954" y="4262462"/>
                  </a:cubicBezTo>
                  <a:cubicBezTo>
                    <a:pt x="3483954" y="4268631"/>
                    <a:pt x="3490122" y="4281528"/>
                    <a:pt x="3496851" y="4288257"/>
                  </a:cubicBezTo>
                  <a:cubicBezTo>
                    <a:pt x="3515917" y="4307322"/>
                    <a:pt x="3528814" y="4333117"/>
                    <a:pt x="3535543" y="4358911"/>
                  </a:cubicBezTo>
                  <a:cubicBezTo>
                    <a:pt x="3541711" y="4371809"/>
                    <a:pt x="3541711" y="4377977"/>
                    <a:pt x="3548440" y="4384706"/>
                  </a:cubicBezTo>
                  <a:cubicBezTo>
                    <a:pt x="3542272" y="4416669"/>
                    <a:pt x="3548440" y="4436295"/>
                    <a:pt x="3561338" y="4455361"/>
                  </a:cubicBezTo>
                  <a:cubicBezTo>
                    <a:pt x="3561338" y="4461529"/>
                    <a:pt x="3567506" y="4468258"/>
                    <a:pt x="3567506" y="4474427"/>
                  </a:cubicBezTo>
                  <a:cubicBezTo>
                    <a:pt x="3586572" y="4487324"/>
                    <a:pt x="3612366" y="4500221"/>
                    <a:pt x="3631992" y="4513118"/>
                  </a:cubicBezTo>
                  <a:cubicBezTo>
                    <a:pt x="3638161" y="4513118"/>
                    <a:pt x="3644890" y="4519287"/>
                    <a:pt x="3651058" y="4519287"/>
                  </a:cubicBezTo>
                  <a:cubicBezTo>
                    <a:pt x="3741339" y="4545081"/>
                    <a:pt x="3715545" y="4647699"/>
                    <a:pt x="3747507" y="4724522"/>
                  </a:cubicBezTo>
                  <a:lnTo>
                    <a:pt x="3747507" y="4730690"/>
                  </a:lnTo>
                  <a:cubicBezTo>
                    <a:pt x="3760405" y="4814242"/>
                    <a:pt x="3779470" y="4923028"/>
                    <a:pt x="3792367" y="4948823"/>
                  </a:cubicBezTo>
                  <a:cubicBezTo>
                    <a:pt x="3837228" y="5032375"/>
                    <a:pt x="3856854" y="5038543"/>
                    <a:pt x="3869752" y="5083403"/>
                  </a:cubicBezTo>
                  <a:cubicBezTo>
                    <a:pt x="3882649" y="5122095"/>
                    <a:pt x="3869752" y="5314433"/>
                    <a:pt x="3888817" y="5442846"/>
                  </a:cubicBezTo>
                  <a:cubicBezTo>
                    <a:pt x="3888817" y="5455743"/>
                    <a:pt x="3894985" y="5468640"/>
                    <a:pt x="3894985" y="5481538"/>
                  </a:cubicBezTo>
                  <a:cubicBezTo>
                    <a:pt x="3901154" y="5520230"/>
                    <a:pt x="3907883" y="5558361"/>
                    <a:pt x="3920780" y="5590884"/>
                  </a:cubicBezTo>
                  <a:cubicBezTo>
                    <a:pt x="3926948" y="5603781"/>
                    <a:pt x="3933677" y="5616679"/>
                    <a:pt x="3939846" y="5629576"/>
                  </a:cubicBezTo>
                  <a:cubicBezTo>
                    <a:pt x="3965640" y="5719297"/>
                    <a:pt x="4068819" y="5796680"/>
                    <a:pt x="4055921" y="5925092"/>
                  </a:cubicBezTo>
                  <a:cubicBezTo>
                    <a:pt x="4062090" y="5931261"/>
                    <a:pt x="4062090" y="5944158"/>
                    <a:pt x="4062090" y="5950887"/>
                  </a:cubicBezTo>
                  <a:cubicBezTo>
                    <a:pt x="4087884" y="6047337"/>
                    <a:pt x="4100781" y="6137057"/>
                    <a:pt x="4100781" y="6137057"/>
                  </a:cubicBezTo>
                  <a:cubicBezTo>
                    <a:pt x="4100781" y="6137057"/>
                    <a:pt x="4100781" y="6137057"/>
                    <a:pt x="4094613" y="6149954"/>
                  </a:cubicBezTo>
                  <a:cubicBezTo>
                    <a:pt x="4094613" y="6149954"/>
                    <a:pt x="4094613" y="6169020"/>
                    <a:pt x="4100781" y="6194814"/>
                  </a:cubicBezTo>
                  <a:cubicBezTo>
                    <a:pt x="4132744" y="6329395"/>
                    <a:pt x="4087884" y="6464537"/>
                    <a:pt x="4094613" y="6586219"/>
                  </a:cubicBezTo>
                  <a:cubicBezTo>
                    <a:pt x="4100781" y="6612014"/>
                    <a:pt x="4107510" y="6631080"/>
                    <a:pt x="4133305" y="6643977"/>
                  </a:cubicBezTo>
                  <a:cubicBezTo>
                    <a:pt x="4152370" y="6656874"/>
                    <a:pt x="4178165" y="6663042"/>
                    <a:pt x="4216857" y="6663042"/>
                  </a:cubicBezTo>
                  <a:cubicBezTo>
                    <a:pt x="4229754" y="6663042"/>
                    <a:pt x="4242652" y="6669211"/>
                    <a:pt x="4242652" y="6675940"/>
                  </a:cubicBezTo>
                  <a:cubicBezTo>
                    <a:pt x="4248820" y="6682108"/>
                    <a:pt x="4255549" y="6701734"/>
                    <a:pt x="4274615" y="6720800"/>
                  </a:cubicBezTo>
                  <a:cubicBezTo>
                    <a:pt x="4280783" y="6726968"/>
                    <a:pt x="4300409" y="6733698"/>
                    <a:pt x="4313307" y="6739866"/>
                  </a:cubicBezTo>
                  <a:cubicBezTo>
                    <a:pt x="4345270" y="6752763"/>
                    <a:pt x="4377793" y="6758931"/>
                    <a:pt x="4403588" y="6771828"/>
                  </a:cubicBezTo>
                  <a:cubicBezTo>
                    <a:pt x="4416485" y="6777996"/>
                    <a:pt x="4435551" y="6777996"/>
                    <a:pt x="4448448" y="6784726"/>
                  </a:cubicBezTo>
                  <a:cubicBezTo>
                    <a:pt x="4461345" y="6791455"/>
                    <a:pt x="4474243" y="6797623"/>
                    <a:pt x="4487140" y="6797623"/>
                  </a:cubicBezTo>
                  <a:cubicBezTo>
                    <a:pt x="4500037" y="6803792"/>
                    <a:pt x="4512934" y="6803792"/>
                    <a:pt x="4532000" y="6803792"/>
                  </a:cubicBezTo>
                  <a:cubicBezTo>
                    <a:pt x="4609384" y="6803792"/>
                    <a:pt x="4712001" y="6803792"/>
                    <a:pt x="4737796" y="6726968"/>
                  </a:cubicBezTo>
                  <a:cubicBezTo>
                    <a:pt x="4737796" y="6624351"/>
                    <a:pt x="4628449" y="6572761"/>
                    <a:pt x="4563963" y="6527901"/>
                  </a:cubicBezTo>
                  <a:cubicBezTo>
                    <a:pt x="4557794" y="6521733"/>
                    <a:pt x="4544897" y="6508835"/>
                    <a:pt x="4538168" y="6502107"/>
                  </a:cubicBezTo>
                  <a:cubicBezTo>
                    <a:pt x="4532000" y="6495939"/>
                    <a:pt x="4532000" y="6483041"/>
                    <a:pt x="4525271" y="6476312"/>
                  </a:cubicBezTo>
                  <a:cubicBezTo>
                    <a:pt x="4519103" y="6463415"/>
                    <a:pt x="4519103" y="6457246"/>
                    <a:pt x="4512374" y="6444349"/>
                  </a:cubicBezTo>
                  <a:cubicBezTo>
                    <a:pt x="4499476" y="6431452"/>
                    <a:pt x="4493308" y="6412386"/>
                    <a:pt x="4480411" y="6392760"/>
                  </a:cubicBezTo>
                  <a:cubicBezTo>
                    <a:pt x="4480411" y="6386592"/>
                    <a:pt x="4474243" y="6379862"/>
                    <a:pt x="4474243" y="6366965"/>
                  </a:cubicBezTo>
                  <a:cubicBezTo>
                    <a:pt x="4468074" y="6354068"/>
                    <a:pt x="4461345" y="6341171"/>
                    <a:pt x="4461345" y="6335002"/>
                  </a:cubicBezTo>
                  <a:cubicBezTo>
                    <a:pt x="4448448" y="6303040"/>
                    <a:pt x="4429382" y="6290142"/>
                    <a:pt x="4416485" y="6277245"/>
                  </a:cubicBezTo>
                  <a:cubicBezTo>
                    <a:pt x="4403588" y="6271077"/>
                    <a:pt x="4410317" y="6264348"/>
                    <a:pt x="4390690" y="6232385"/>
                  </a:cubicBezTo>
                  <a:cubicBezTo>
                    <a:pt x="4371625" y="6206590"/>
                    <a:pt x="4332933" y="6213319"/>
                    <a:pt x="4332933" y="6213319"/>
                  </a:cubicBezTo>
                  <a:cubicBezTo>
                    <a:pt x="4332933" y="6213319"/>
                    <a:pt x="4326765" y="6136496"/>
                    <a:pt x="4326765" y="6123599"/>
                  </a:cubicBezTo>
                  <a:cubicBezTo>
                    <a:pt x="4320596" y="6110701"/>
                    <a:pt x="4320596" y="6110701"/>
                    <a:pt x="4320596" y="6110701"/>
                  </a:cubicBezTo>
                  <a:cubicBezTo>
                    <a:pt x="4320596" y="6104533"/>
                    <a:pt x="4314428" y="6110701"/>
                    <a:pt x="4314428" y="6110701"/>
                  </a:cubicBezTo>
                  <a:cubicBezTo>
                    <a:pt x="4314428" y="6110701"/>
                    <a:pt x="4327325" y="5911634"/>
                    <a:pt x="4333494" y="5719297"/>
                  </a:cubicBezTo>
                  <a:cubicBezTo>
                    <a:pt x="4333494" y="5706399"/>
                    <a:pt x="4333494" y="5693502"/>
                    <a:pt x="4333494" y="5687334"/>
                  </a:cubicBezTo>
                  <a:cubicBezTo>
                    <a:pt x="4320596" y="5655371"/>
                    <a:pt x="4320596" y="5629576"/>
                    <a:pt x="4333494" y="5603781"/>
                  </a:cubicBezTo>
                  <a:cubicBezTo>
                    <a:pt x="4333494" y="5590884"/>
                    <a:pt x="4333494" y="5584716"/>
                    <a:pt x="4333494" y="5571819"/>
                  </a:cubicBezTo>
                  <a:cubicBezTo>
                    <a:pt x="4333494" y="5507893"/>
                    <a:pt x="4333494" y="5456304"/>
                    <a:pt x="4327325" y="5411444"/>
                  </a:cubicBezTo>
                  <a:cubicBezTo>
                    <a:pt x="4308260" y="5219106"/>
                    <a:pt x="4217979" y="5052001"/>
                    <a:pt x="4192184" y="4936486"/>
                  </a:cubicBezTo>
                  <a:cubicBezTo>
                    <a:pt x="4160221" y="4820971"/>
                    <a:pt x="4153492" y="4596110"/>
                    <a:pt x="4160221" y="4525455"/>
                  </a:cubicBezTo>
                  <a:cubicBezTo>
                    <a:pt x="4166389" y="4461529"/>
                    <a:pt x="4160221" y="4448632"/>
                    <a:pt x="4160221" y="4448632"/>
                  </a:cubicBezTo>
                  <a:cubicBezTo>
                    <a:pt x="4160221" y="4448632"/>
                    <a:pt x="4205081" y="4448632"/>
                    <a:pt x="4243773" y="4384706"/>
                  </a:cubicBezTo>
                  <a:cubicBezTo>
                    <a:pt x="4249942" y="4371809"/>
                    <a:pt x="4256671" y="4358911"/>
                    <a:pt x="4262839" y="4346014"/>
                  </a:cubicBezTo>
                  <a:cubicBezTo>
                    <a:pt x="4269007" y="4333117"/>
                    <a:pt x="4275736" y="4320220"/>
                    <a:pt x="4275736" y="4307322"/>
                  </a:cubicBezTo>
                  <a:cubicBezTo>
                    <a:pt x="4281905" y="4288257"/>
                    <a:pt x="4281905" y="4262462"/>
                    <a:pt x="4275736" y="4236668"/>
                  </a:cubicBezTo>
                  <a:cubicBezTo>
                    <a:pt x="4269568" y="4217602"/>
                    <a:pt x="4262839" y="4191807"/>
                    <a:pt x="4256671" y="4172742"/>
                  </a:cubicBezTo>
                  <a:cubicBezTo>
                    <a:pt x="4243773" y="4146947"/>
                    <a:pt x="4256671" y="4095919"/>
                    <a:pt x="4224708" y="4102087"/>
                  </a:cubicBezTo>
                  <a:cubicBezTo>
                    <a:pt x="4237605" y="4063395"/>
                    <a:pt x="4243773" y="4038161"/>
                    <a:pt x="4192745" y="4031432"/>
                  </a:cubicBezTo>
                  <a:cubicBezTo>
                    <a:pt x="4205642" y="4025264"/>
                    <a:pt x="4218539" y="4012367"/>
                    <a:pt x="4218539" y="4005637"/>
                  </a:cubicBezTo>
                  <a:cubicBezTo>
                    <a:pt x="4218539" y="4005637"/>
                    <a:pt x="4218539" y="3999469"/>
                    <a:pt x="4218539" y="3992740"/>
                  </a:cubicBezTo>
                  <a:cubicBezTo>
                    <a:pt x="4179847" y="3954048"/>
                    <a:pt x="4179847" y="3877225"/>
                    <a:pt x="4173679" y="3832365"/>
                  </a:cubicBezTo>
                  <a:cubicBezTo>
                    <a:pt x="4173679" y="3826197"/>
                    <a:pt x="4173679" y="3826197"/>
                    <a:pt x="4173679" y="3819468"/>
                  </a:cubicBezTo>
                  <a:cubicBezTo>
                    <a:pt x="4173679" y="3813299"/>
                    <a:pt x="4173679" y="3806570"/>
                    <a:pt x="4173679" y="3806570"/>
                  </a:cubicBezTo>
                  <a:cubicBezTo>
                    <a:pt x="4173679" y="3793673"/>
                    <a:pt x="4173679" y="3780776"/>
                    <a:pt x="4173679" y="3767879"/>
                  </a:cubicBezTo>
                  <a:cubicBezTo>
                    <a:pt x="4173679" y="3742084"/>
                    <a:pt x="4167511" y="3723019"/>
                    <a:pt x="4160782" y="3697224"/>
                  </a:cubicBezTo>
                  <a:cubicBezTo>
                    <a:pt x="4160782" y="3678158"/>
                    <a:pt x="4166950" y="3639466"/>
                    <a:pt x="4147885" y="3633298"/>
                  </a:cubicBezTo>
                  <a:cubicBezTo>
                    <a:pt x="4147885" y="3620401"/>
                    <a:pt x="4154053" y="3607503"/>
                    <a:pt x="4154053" y="3601335"/>
                  </a:cubicBezTo>
                  <a:cubicBezTo>
                    <a:pt x="4154053" y="3543578"/>
                    <a:pt x="4128258" y="3491989"/>
                    <a:pt x="4128258" y="3440960"/>
                  </a:cubicBezTo>
                  <a:cubicBezTo>
                    <a:pt x="4128258" y="3421894"/>
                    <a:pt x="4128258" y="3408997"/>
                    <a:pt x="4128258" y="3396100"/>
                  </a:cubicBezTo>
                  <a:cubicBezTo>
                    <a:pt x="4122090" y="3364137"/>
                    <a:pt x="4115361" y="3338342"/>
                    <a:pt x="4115361" y="3325445"/>
                  </a:cubicBezTo>
                  <a:cubicBezTo>
                    <a:pt x="4121529" y="3319277"/>
                    <a:pt x="4115361" y="3306379"/>
                    <a:pt x="4109192" y="3293482"/>
                  </a:cubicBezTo>
                  <a:cubicBezTo>
                    <a:pt x="4109192" y="3274417"/>
                    <a:pt x="4109192" y="3261519"/>
                    <a:pt x="4103024" y="3241893"/>
                  </a:cubicBezTo>
                  <a:cubicBezTo>
                    <a:pt x="4103024" y="3222827"/>
                    <a:pt x="4103024" y="3209930"/>
                    <a:pt x="4096856" y="3190304"/>
                  </a:cubicBezTo>
                  <a:cubicBezTo>
                    <a:pt x="4090688" y="3177406"/>
                    <a:pt x="4083959" y="3171238"/>
                    <a:pt x="4077791" y="3158341"/>
                  </a:cubicBezTo>
                  <a:cubicBezTo>
                    <a:pt x="3923584" y="3106752"/>
                    <a:pt x="4026201" y="2927311"/>
                    <a:pt x="3942649" y="2817964"/>
                  </a:cubicBezTo>
                  <a:cubicBezTo>
                    <a:pt x="3936481" y="2805067"/>
                    <a:pt x="3929752" y="2792170"/>
                    <a:pt x="3923584" y="2779272"/>
                  </a:cubicBezTo>
                  <a:cubicBezTo>
                    <a:pt x="3910686" y="2740581"/>
                    <a:pt x="3904518" y="2708618"/>
                    <a:pt x="3923584" y="2669926"/>
                  </a:cubicBezTo>
                  <a:cubicBezTo>
                    <a:pt x="3917416" y="2657028"/>
                    <a:pt x="3910686" y="2644131"/>
                    <a:pt x="3904518" y="2631234"/>
                  </a:cubicBezTo>
                  <a:cubicBezTo>
                    <a:pt x="3904518" y="2625066"/>
                    <a:pt x="3904518" y="2612168"/>
                    <a:pt x="3904518" y="2599271"/>
                  </a:cubicBezTo>
                  <a:cubicBezTo>
                    <a:pt x="3904518" y="2586374"/>
                    <a:pt x="3898350" y="2567308"/>
                    <a:pt x="3898350" y="2554411"/>
                  </a:cubicBezTo>
                  <a:cubicBezTo>
                    <a:pt x="3898350" y="2502821"/>
                    <a:pt x="3898350" y="2457961"/>
                    <a:pt x="3911247" y="2406933"/>
                  </a:cubicBezTo>
                  <a:cubicBezTo>
                    <a:pt x="3911247" y="2394036"/>
                    <a:pt x="3911247" y="2381138"/>
                    <a:pt x="3911247" y="2368241"/>
                  </a:cubicBezTo>
                  <a:cubicBezTo>
                    <a:pt x="3911247" y="2342446"/>
                    <a:pt x="3898350" y="2349175"/>
                    <a:pt x="3911247" y="2304315"/>
                  </a:cubicBezTo>
                  <a:cubicBezTo>
                    <a:pt x="3917416" y="2259455"/>
                    <a:pt x="3924144" y="2233660"/>
                    <a:pt x="3917416" y="2220763"/>
                  </a:cubicBezTo>
                  <a:cubicBezTo>
                    <a:pt x="3917416" y="2214595"/>
                    <a:pt x="3936481" y="2137211"/>
                    <a:pt x="3949378" y="2092351"/>
                  </a:cubicBezTo>
                  <a:cubicBezTo>
                    <a:pt x="3962276" y="2047491"/>
                    <a:pt x="3962276" y="2047491"/>
                    <a:pt x="3975173" y="2034593"/>
                  </a:cubicBezTo>
                  <a:cubicBezTo>
                    <a:pt x="3981341" y="2015528"/>
                    <a:pt x="3988070" y="2008799"/>
                    <a:pt x="3988070" y="1976836"/>
                  </a:cubicBezTo>
                  <a:cubicBezTo>
                    <a:pt x="3994238" y="1951041"/>
                    <a:pt x="4026762" y="1906181"/>
                    <a:pt x="4026762" y="1906181"/>
                  </a:cubicBezTo>
                  <a:cubicBezTo>
                    <a:pt x="4026762" y="1900013"/>
                    <a:pt x="4020594" y="1880386"/>
                    <a:pt x="4020594" y="1880386"/>
                  </a:cubicBezTo>
                  <a:cubicBezTo>
                    <a:pt x="4039659" y="1854592"/>
                    <a:pt x="4039659" y="1854592"/>
                    <a:pt x="4039659" y="1854592"/>
                  </a:cubicBezTo>
                  <a:cubicBezTo>
                    <a:pt x="4039659" y="1854592"/>
                    <a:pt x="4052557" y="1944312"/>
                    <a:pt x="4104146" y="2014967"/>
                  </a:cubicBezTo>
                  <a:cubicBezTo>
                    <a:pt x="4155735" y="2078893"/>
                    <a:pt x="4329569" y="2214034"/>
                    <a:pt x="4406391" y="2258894"/>
                  </a:cubicBezTo>
                  <a:cubicBezTo>
                    <a:pt x="4477046" y="2310483"/>
                    <a:pt x="4522467" y="2342446"/>
                    <a:pt x="4560598" y="2348615"/>
                  </a:cubicBezTo>
                  <a:cubicBezTo>
                    <a:pt x="4599290" y="2348615"/>
                    <a:pt x="4663777" y="2374409"/>
                    <a:pt x="4702469" y="2348615"/>
                  </a:cubicBezTo>
                  <a:cubicBezTo>
                    <a:pt x="4741160" y="2329549"/>
                    <a:pt x="4805647" y="2181510"/>
                    <a:pt x="4856676" y="2046930"/>
                  </a:cubicBezTo>
                  <a:cubicBezTo>
                    <a:pt x="4908265" y="1918518"/>
                    <a:pt x="4875741" y="1571973"/>
                    <a:pt x="4914433" y="1436831"/>
                  </a:cubicBezTo>
                  <a:cubicBezTo>
                    <a:pt x="4953125" y="1302251"/>
                    <a:pt x="4972190" y="1256830"/>
                    <a:pt x="4978920" y="1224867"/>
                  </a:cubicBezTo>
                  <a:cubicBezTo>
                    <a:pt x="4985088" y="1211970"/>
                    <a:pt x="4978920" y="1192904"/>
                    <a:pt x="4978920" y="1173278"/>
                  </a:cubicBezTo>
                  <a:cubicBezTo>
                    <a:pt x="5319857" y="1173278"/>
                    <a:pt x="5319857" y="1173278"/>
                    <a:pt x="5319857" y="1173278"/>
                  </a:cubicBezTo>
                  <a:cubicBezTo>
                    <a:pt x="5319857" y="1577580"/>
                    <a:pt x="5319857" y="1577580"/>
                    <a:pt x="5319857" y="1577580"/>
                  </a:cubicBezTo>
                  <a:cubicBezTo>
                    <a:pt x="5319857" y="1616272"/>
                    <a:pt x="5351820" y="1641506"/>
                    <a:pt x="5384343" y="1641506"/>
                  </a:cubicBezTo>
                  <a:cubicBezTo>
                    <a:pt x="5487522" y="1641506"/>
                    <a:pt x="5487522" y="1641506"/>
                    <a:pt x="5487522" y="1641506"/>
                  </a:cubicBezTo>
                  <a:cubicBezTo>
                    <a:pt x="5526214" y="1641506"/>
                    <a:pt x="5552008" y="1615711"/>
                    <a:pt x="5552008" y="1577580"/>
                  </a:cubicBezTo>
                  <a:cubicBezTo>
                    <a:pt x="5552008" y="1173278"/>
                    <a:pt x="5552008" y="1173278"/>
                    <a:pt x="5552008" y="1173278"/>
                  </a:cubicBezTo>
                  <a:cubicBezTo>
                    <a:pt x="5558177" y="1173278"/>
                    <a:pt x="5558177" y="1173278"/>
                    <a:pt x="5558177" y="1173278"/>
                  </a:cubicBezTo>
                  <a:cubicBezTo>
                    <a:pt x="5558177" y="1506925"/>
                    <a:pt x="5558177" y="1506925"/>
                    <a:pt x="5558177" y="1506925"/>
                  </a:cubicBezTo>
                  <a:cubicBezTo>
                    <a:pt x="5558177" y="1532720"/>
                    <a:pt x="5577242" y="1558515"/>
                    <a:pt x="5609766" y="1558515"/>
                  </a:cubicBezTo>
                  <a:cubicBezTo>
                    <a:pt x="5693318" y="1558515"/>
                    <a:pt x="5693318" y="1558515"/>
                    <a:pt x="5693318" y="1558515"/>
                  </a:cubicBezTo>
                  <a:cubicBezTo>
                    <a:pt x="5725281" y="1558515"/>
                    <a:pt x="5751075" y="1532720"/>
                    <a:pt x="5751075" y="1506925"/>
                  </a:cubicBezTo>
                  <a:cubicBezTo>
                    <a:pt x="5751075" y="1423373"/>
                    <a:pt x="5751075" y="1423373"/>
                    <a:pt x="5751075" y="1423373"/>
                  </a:cubicBezTo>
                  <a:cubicBezTo>
                    <a:pt x="5770141" y="1462065"/>
                    <a:pt x="5815562" y="1487299"/>
                    <a:pt x="5860422" y="1487299"/>
                  </a:cubicBezTo>
                  <a:cubicBezTo>
                    <a:pt x="5931077" y="1487299"/>
                    <a:pt x="5989395" y="1429542"/>
                    <a:pt x="5989395" y="1358887"/>
                  </a:cubicBezTo>
                  <a:cubicBezTo>
                    <a:pt x="5989395" y="1172717"/>
                    <a:pt x="5989395" y="1172717"/>
                    <a:pt x="5989395" y="1172717"/>
                  </a:cubicBezTo>
                  <a:cubicBezTo>
                    <a:pt x="6189023" y="1172717"/>
                    <a:pt x="6189023" y="1172717"/>
                    <a:pt x="6189023" y="1172717"/>
                  </a:cubicBezTo>
                  <a:cubicBezTo>
                    <a:pt x="6427343" y="1172717"/>
                    <a:pt x="6427343" y="1172717"/>
                    <a:pt x="6427343" y="1172717"/>
                  </a:cubicBezTo>
                  <a:cubicBezTo>
                    <a:pt x="6453137" y="1172717"/>
                    <a:pt x="6472203" y="1153651"/>
                    <a:pt x="6472203" y="1127857"/>
                  </a:cubicBezTo>
                  <a:cubicBezTo>
                    <a:pt x="6472203" y="1102062"/>
                    <a:pt x="6444726" y="1089726"/>
                    <a:pt x="6418931" y="1089726"/>
                  </a:cubicBezTo>
                  <a:lnTo>
                    <a:pt x="6418931" y="1089726"/>
                  </a:lnTo>
                  <a:close/>
                  <a:moveTo>
                    <a:pt x="2505441" y="1211409"/>
                  </a:moveTo>
                  <a:cubicBezTo>
                    <a:pt x="2428057" y="1282064"/>
                    <a:pt x="2357403" y="1449168"/>
                    <a:pt x="2344505" y="1468233"/>
                  </a:cubicBezTo>
                  <a:cubicBezTo>
                    <a:pt x="2331608" y="1481131"/>
                    <a:pt x="2222261" y="1538888"/>
                    <a:pt x="2183569" y="1602814"/>
                  </a:cubicBezTo>
                  <a:cubicBezTo>
                    <a:pt x="2144877" y="1660572"/>
                    <a:pt x="2119083" y="1782815"/>
                    <a:pt x="2119083" y="1782815"/>
                  </a:cubicBezTo>
                  <a:cubicBezTo>
                    <a:pt x="2119083" y="1782815"/>
                    <a:pt x="2119083" y="1788984"/>
                    <a:pt x="2080391" y="1712161"/>
                  </a:cubicBezTo>
                  <a:cubicBezTo>
                    <a:pt x="2054596" y="1680198"/>
                    <a:pt x="2035531" y="1660572"/>
                    <a:pt x="2015904" y="1635338"/>
                  </a:cubicBezTo>
                  <a:cubicBezTo>
                    <a:pt x="2009736" y="1622440"/>
                    <a:pt x="1996839" y="1603375"/>
                    <a:pt x="1990110" y="1583748"/>
                  </a:cubicBezTo>
                  <a:cubicBezTo>
                    <a:pt x="1983942" y="1506925"/>
                    <a:pt x="1932352" y="1455336"/>
                    <a:pt x="1932352" y="1384681"/>
                  </a:cubicBezTo>
                  <a:cubicBezTo>
                    <a:pt x="1926184" y="1358887"/>
                    <a:pt x="1926184" y="1345990"/>
                    <a:pt x="1926184" y="1333092"/>
                  </a:cubicBezTo>
                  <a:cubicBezTo>
                    <a:pt x="1983942" y="1301129"/>
                    <a:pt x="2009736" y="1275335"/>
                    <a:pt x="2042260" y="1262437"/>
                  </a:cubicBezTo>
                  <a:cubicBezTo>
                    <a:pt x="2068054" y="1249540"/>
                    <a:pt x="2080952" y="1236643"/>
                    <a:pt x="2087120" y="1223746"/>
                  </a:cubicBezTo>
                  <a:cubicBezTo>
                    <a:pt x="2093288" y="1210848"/>
                    <a:pt x="2100017" y="1191783"/>
                    <a:pt x="2106186" y="1178885"/>
                  </a:cubicBezTo>
                  <a:lnTo>
                    <a:pt x="2106186" y="1178885"/>
                  </a:lnTo>
                  <a:cubicBezTo>
                    <a:pt x="2544133" y="1178885"/>
                    <a:pt x="2544133" y="1178885"/>
                    <a:pt x="2544133" y="1178885"/>
                  </a:cubicBezTo>
                  <a:cubicBezTo>
                    <a:pt x="2531236" y="1186175"/>
                    <a:pt x="2518338" y="1199072"/>
                    <a:pt x="2505441" y="1211409"/>
                  </a:cubicBezTo>
                  <a:lnTo>
                    <a:pt x="2505441" y="1211409"/>
                  </a:lnTo>
                  <a:close/>
                  <a:moveTo>
                    <a:pt x="4526953" y="1179446"/>
                  </a:moveTo>
                  <a:cubicBezTo>
                    <a:pt x="4533122" y="1205241"/>
                    <a:pt x="4546019" y="1243372"/>
                    <a:pt x="4584711" y="1262998"/>
                  </a:cubicBezTo>
                  <a:cubicBezTo>
                    <a:pt x="4629571" y="1282064"/>
                    <a:pt x="4694057" y="1307858"/>
                    <a:pt x="4700786" y="1320756"/>
                  </a:cubicBezTo>
                  <a:cubicBezTo>
                    <a:pt x="4706955" y="1333653"/>
                    <a:pt x="4713684" y="1339821"/>
                    <a:pt x="4668824" y="1494028"/>
                  </a:cubicBezTo>
                  <a:cubicBezTo>
                    <a:pt x="4630132" y="1648235"/>
                    <a:pt x="4598169" y="1641506"/>
                    <a:pt x="4552748" y="1712161"/>
                  </a:cubicBezTo>
                  <a:cubicBezTo>
                    <a:pt x="4514056" y="1788984"/>
                    <a:pt x="4514056" y="1782815"/>
                    <a:pt x="4514056" y="1782815"/>
                  </a:cubicBezTo>
                  <a:cubicBezTo>
                    <a:pt x="4514056" y="1782815"/>
                    <a:pt x="4488261" y="1660572"/>
                    <a:pt x="4449569" y="1602814"/>
                  </a:cubicBezTo>
                  <a:cubicBezTo>
                    <a:pt x="4410878" y="1538888"/>
                    <a:pt x="4301531" y="1480570"/>
                    <a:pt x="4288633" y="1468233"/>
                  </a:cubicBezTo>
                  <a:cubicBezTo>
                    <a:pt x="4275736" y="1449168"/>
                    <a:pt x="4205081" y="1282064"/>
                    <a:pt x="4127698" y="1211409"/>
                  </a:cubicBezTo>
                  <a:cubicBezTo>
                    <a:pt x="4114800" y="1198512"/>
                    <a:pt x="4101903" y="1185614"/>
                    <a:pt x="4089006" y="1179446"/>
                  </a:cubicBezTo>
                  <a:cubicBezTo>
                    <a:pt x="4526953" y="1179446"/>
                    <a:pt x="4526953" y="1179446"/>
                    <a:pt x="4526953" y="1179446"/>
                  </a:cubicBezTo>
                  <a:lnTo>
                    <a:pt x="4526953" y="1179446"/>
                  </a:lnTo>
                  <a:lnTo>
                    <a:pt x="4526953" y="1179446"/>
                  </a:lnTo>
                  <a:close/>
                </a:path>
              </a:pathLst>
            </a:custGeom>
            <a:solidFill>
              <a:schemeClr val="accent4"/>
            </a:solidFill>
            <a:ln w="56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88717" y="400098"/>
              <a:ext cx="5764191" cy="124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r-Cyrl-RS" sz="3600" dirty="0" smtClean="0">
                  <a:solidFill>
                    <a:srgbClr val="6600CC"/>
                  </a:solidFill>
                  <a:cs typeface="Arial" panose="020B0604020202020204" pitchFamily="34" charset="0"/>
                </a:rPr>
                <a:t>КЉУЧНЕ ЧИЊЕНИЦЕ</a:t>
              </a:r>
              <a:endParaRPr lang="en-GB" sz="3600" dirty="0">
                <a:solidFill>
                  <a:srgbClr val="6600CC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4572000" y="514350"/>
            <a:ext cx="44091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200" dirty="0" smtClean="0">
                <a:solidFill>
                  <a:schemeClr val="accent4">
                    <a:lumMod val="25000"/>
                  </a:schemeClr>
                </a:solidFill>
                <a:cs typeface="Arial" panose="020B0604020202020204" pitchFamily="34" charset="0"/>
              </a:rPr>
              <a:t>ЗАСНОВАНЕ НА ИСТРАЖИВАЊИМА</a:t>
            </a:r>
            <a:endParaRPr lang="en-GB" sz="3200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304800" y="133350"/>
            <a:ext cx="8610599" cy="4717196"/>
            <a:chOff x="-549190" y="196776"/>
            <a:chExt cx="12411675" cy="6524527"/>
          </a:xfrm>
        </p:grpSpPr>
        <p:sp>
          <p:nvSpPr>
            <p:cNvPr id="39" name="TextBox 38"/>
            <p:cNvSpPr txBox="1"/>
            <p:nvPr/>
          </p:nvSpPr>
          <p:spPr>
            <a:xfrm>
              <a:off x="-109838" y="1145331"/>
              <a:ext cx="9116541" cy="2234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2400" dirty="0" smtClean="0">
                  <a:solidFill>
                    <a:schemeClr val="accent4">
                      <a:lumMod val="25000"/>
                    </a:schemeClr>
                  </a:solidFill>
                  <a:latin typeface="+mj-lt"/>
                  <a:cs typeface="Arial" panose="020B0604020202020204" pitchFamily="34" charset="0"/>
                </a:rPr>
                <a:t>Најмање 60 минута дневно умереног до снажног интензитета, углавном аеробне, физичке активности, током недеље.</a:t>
              </a:r>
              <a:endParaRPr lang="ru-RU" altLang="ko-KR" sz="2400" dirty="0" smtClean="0">
                <a:solidFill>
                  <a:schemeClr val="accent4">
                    <a:lumMod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  <a:p>
              <a:endPara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8276234" y="829028"/>
              <a:ext cx="3105562" cy="5470921"/>
              <a:chOff x="8276234" y="829028"/>
              <a:chExt cx="3105562" cy="5470921"/>
            </a:xfrm>
          </p:grpSpPr>
          <p:grpSp>
            <p:nvGrpSpPr>
              <p:cNvPr id="41" name="Group 2"/>
              <p:cNvGrpSpPr/>
              <p:nvPr/>
            </p:nvGrpSpPr>
            <p:grpSpPr>
              <a:xfrm>
                <a:off x="8276234" y="829028"/>
                <a:ext cx="3105562" cy="5470921"/>
                <a:chOff x="8361959" y="779590"/>
                <a:chExt cx="3105562" cy="5470921"/>
              </a:xfrm>
            </p:grpSpPr>
            <p:sp>
              <p:nvSpPr>
                <p:cNvPr id="53" name="Freeform: Shape 8"/>
                <p:cNvSpPr/>
                <p:nvPr/>
              </p:nvSpPr>
              <p:spPr>
                <a:xfrm>
                  <a:off x="8746076" y="779590"/>
                  <a:ext cx="2318640" cy="1088184"/>
                </a:xfrm>
                <a:custGeom>
                  <a:avLst/>
                  <a:gdLst>
                    <a:gd name="connsiteX0" fmla="*/ 1136898 w 2318640"/>
                    <a:gd name="connsiteY0" fmla="*/ 0 h 1088411"/>
                    <a:gd name="connsiteX1" fmla="*/ 1159320 w 2318640"/>
                    <a:gd name="connsiteY1" fmla="*/ 226 h 1088411"/>
                    <a:gd name="connsiteX2" fmla="*/ 1181742 w 2318640"/>
                    <a:gd name="connsiteY2" fmla="*/ 0 h 1088411"/>
                    <a:gd name="connsiteX3" fmla="*/ 1197897 w 2318640"/>
                    <a:gd name="connsiteY3" fmla="*/ 357 h 1088411"/>
                    <a:gd name="connsiteX4" fmla="*/ 1197897 w 2318640"/>
                    <a:gd name="connsiteY4" fmla="*/ 614 h 1088411"/>
                    <a:gd name="connsiteX5" fmla="*/ 1460537 w 2318640"/>
                    <a:gd name="connsiteY5" fmla="*/ 3260 h 1088411"/>
                    <a:gd name="connsiteX6" fmla="*/ 1812913 w 2318640"/>
                    <a:gd name="connsiteY6" fmla="*/ 31875 h 1088411"/>
                    <a:gd name="connsiteX7" fmla="*/ 2061087 w 2318640"/>
                    <a:gd name="connsiteY7" fmla="*/ 277475 h 1088411"/>
                    <a:gd name="connsiteX8" fmla="*/ 2318640 w 2318640"/>
                    <a:gd name="connsiteY8" fmla="*/ 1088411 h 1088411"/>
                    <a:gd name="connsiteX9" fmla="*/ 2043057 w 2318640"/>
                    <a:gd name="connsiteY9" fmla="*/ 1053860 h 1088411"/>
                    <a:gd name="connsiteX10" fmla="*/ 1197897 w 2318640"/>
                    <a:gd name="connsiteY10" fmla="*/ 1053860 h 1088411"/>
                    <a:gd name="connsiteX11" fmla="*/ 1120743 w 2318640"/>
                    <a:gd name="connsiteY11" fmla="*/ 1053860 h 1088411"/>
                    <a:gd name="connsiteX12" fmla="*/ 275583 w 2318640"/>
                    <a:gd name="connsiteY12" fmla="*/ 1053860 h 1088411"/>
                    <a:gd name="connsiteX13" fmla="*/ 0 w 2318640"/>
                    <a:gd name="connsiteY13" fmla="*/ 1088411 h 1088411"/>
                    <a:gd name="connsiteX14" fmla="*/ 257553 w 2318640"/>
                    <a:gd name="connsiteY14" fmla="*/ 277475 h 1088411"/>
                    <a:gd name="connsiteX15" fmla="*/ 505727 w 2318640"/>
                    <a:gd name="connsiteY15" fmla="*/ 31875 h 1088411"/>
                    <a:gd name="connsiteX16" fmla="*/ 858103 w 2318640"/>
                    <a:gd name="connsiteY16" fmla="*/ 3260 h 1088411"/>
                    <a:gd name="connsiteX17" fmla="*/ 1120743 w 2318640"/>
                    <a:gd name="connsiteY17" fmla="*/ 614 h 1088411"/>
                    <a:gd name="connsiteX18" fmla="*/ 1120743 w 2318640"/>
                    <a:gd name="connsiteY18" fmla="*/ 357 h 1088411"/>
                    <a:gd name="connsiteX0-1" fmla="*/ 1120743 w 2318640"/>
                    <a:gd name="connsiteY0-2" fmla="*/ 357 h 1088411"/>
                    <a:gd name="connsiteX1-3" fmla="*/ 1159320 w 2318640"/>
                    <a:gd name="connsiteY1-4" fmla="*/ 226 h 1088411"/>
                    <a:gd name="connsiteX2-5" fmla="*/ 1181742 w 2318640"/>
                    <a:gd name="connsiteY2-6" fmla="*/ 0 h 1088411"/>
                    <a:gd name="connsiteX3-7" fmla="*/ 1197897 w 2318640"/>
                    <a:gd name="connsiteY3-8" fmla="*/ 357 h 1088411"/>
                    <a:gd name="connsiteX4-9" fmla="*/ 1197897 w 2318640"/>
                    <a:gd name="connsiteY4-10" fmla="*/ 614 h 1088411"/>
                    <a:gd name="connsiteX5-11" fmla="*/ 1460537 w 2318640"/>
                    <a:gd name="connsiteY5-12" fmla="*/ 3260 h 1088411"/>
                    <a:gd name="connsiteX6-13" fmla="*/ 1812913 w 2318640"/>
                    <a:gd name="connsiteY6-14" fmla="*/ 31875 h 1088411"/>
                    <a:gd name="connsiteX7-15" fmla="*/ 2061087 w 2318640"/>
                    <a:gd name="connsiteY7-16" fmla="*/ 277475 h 1088411"/>
                    <a:gd name="connsiteX8-17" fmla="*/ 2318640 w 2318640"/>
                    <a:gd name="connsiteY8-18" fmla="*/ 1088411 h 1088411"/>
                    <a:gd name="connsiteX9-19" fmla="*/ 2043057 w 2318640"/>
                    <a:gd name="connsiteY9-20" fmla="*/ 1053860 h 1088411"/>
                    <a:gd name="connsiteX10-21" fmla="*/ 1197897 w 2318640"/>
                    <a:gd name="connsiteY10-22" fmla="*/ 1053860 h 1088411"/>
                    <a:gd name="connsiteX11-23" fmla="*/ 1120743 w 2318640"/>
                    <a:gd name="connsiteY11-24" fmla="*/ 1053860 h 1088411"/>
                    <a:gd name="connsiteX12-25" fmla="*/ 275583 w 2318640"/>
                    <a:gd name="connsiteY12-26" fmla="*/ 1053860 h 1088411"/>
                    <a:gd name="connsiteX13-27" fmla="*/ 0 w 2318640"/>
                    <a:gd name="connsiteY13-28" fmla="*/ 1088411 h 1088411"/>
                    <a:gd name="connsiteX14-29" fmla="*/ 257553 w 2318640"/>
                    <a:gd name="connsiteY14-30" fmla="*/ 277475 h 1088411"/>
                    <a:gd name="connsiteX15-31" fmla="*/ 505727 w 2318640"/>
                    <a:gd name="connsiteY15-32" fmla="*/ 31875 h 1088411"/>
                    <a:gd name="connsiteX16-33" fmla="*/ 858103 w 2318640"/>
                    <a:gd name="connsiteY16-34" fmla="*/ 3260 h 1088411"/>
                    <a:gd name="connsiteX17-35" fmla="*/ 1120743 w 2318640"/>
                    <a:gd name="connsiteY17-36" fmla="*/ 614 h 1088411"/>
                    <a:gd name="connsiteX18-37" fmla="*/ 1120743 w 2318640"/>
                    <a:gd name="connsiteY18-38" fmla="*/ 357 h 1088411"/>
                    <a:gd name="connsiteX0-39" fmla="*/ 1120743 w 2318640"/>
                    <a:gd name="connsiteY0-40" fmla="*/ 614 h 1088411"/>
                    <a:gd name="connsiteX1-41" fmla="*/ 1159320 w 2318640"/>
                    <a:gd name="connsiteY1-42" fmla="*/ 226 h 1088411"/>
                    <a:gd name="connsiteX2-43" fmla="*/ 1181742 w 2318640"/>
                    <a:gd name="connsiteY2-44" fmla="*/ 0 h 1088411"/>
                    <a:gd name="connsiteX3-45" fmla="*/ 1197897 w 2318640"/>
                    <a:gd name="connsiteY3-46" fmla="*/ 357 h 1088411"/>
                    <a:gd name="connsiteX4-47" fmla="*/ 1197897 w 2318640"/>
                    <a:gd name="connsiteY4-48" fmla="*/ 614 h 1088411"/>
                    <a:gd name="connsiteX5-49" fmla="*/ 1460537 w 2318640"/>
                    <a:gd name="connsiteY5-50" fmla="*/ 3260 h 1088411"/>
                    <a:gd name="connsiteX6-51" fmla="*/ 1812913 w 2318640"/>
                    <a:gd name="connsiteY6-52" fmla="*/ 31875 h 1088411"/>
                    <a:gd name="connsiteX7-53" fmla="*/ 2061087 w 2318640"/>
                    <a:gd name="connsiteY7-54" fmla="*/ 277475 h 1088411"/>
                    <a:gd name="connsiteX8-55" fmla="*/ 2318640 w 2318640"/>
                    <a:gd name="connsiteY8-56" fmla="*/ 1088411 h 1088411"/>
                    <a:gd name="connsiteX9-57" fmla="*/ 2043057 w 2318640"/>
                    <a:gd name="connsiteY9-58" fmla="*/ 1053860 h 1088411"/>
                    <a:gd name="connsiteX10-59" fmla="*/ 1197897 w 2318640"/>
                    <a:gd name="connsiteY10-60" fmla="*/ 1053860 h 1088411"/>
                    <a:gd name="connsiteX11-61" fmla="*/ 1120743 w 2318640"/>
                    <a:gd name="connsiteY11-62" fmla="*/ 1053860 h 1088411"/>
                    <a:gd name="connsiteX12-63" fmla="*/ 275583 w 2318640"/>
                    <a:gd name="connsiteY12-64" fmla="*/ 1053860 h 1088411"/>
                    <a:gd name="connsiteX13-65" fmla="*/ 0 w 2318640"/>
                    <a:gd name="connsiteY13-66" fmla="*/ 1088411 h 1088411"/>
                    <a:gd name="connsiteX14-67" fmla="*/ 257553 w 2318640"/>
                    <a:gd name="connsiteY14-68" fmla="*/ 277475 h 1088411"/>
                    <a:gd name="connsiteX15-69" fmla="*/ 505727 w 2318640"/>
                    <a:gd name="connsiteY15-70" fmla="*/ 31875 h 1088411"/>
                    <a:gd name="connsiteX16-71" fmla="*/ 858103 w 2318640"/>
                    <a:gd name="connsiteY16-72" fmla="*/ 3260 h 1088411"/>
                    <a:gd name="connsiteX17-73" fmla="*/ 1120743 w 2318640"/>
                    <a:gd name="connsiteY17-74" fmla="*/ 614 h 1088411"/>
                    <a:gd name="connsiteX0-75" fmla="*/ 1120743 w 2318640"/>
                    <a:gd name="connsiteY0-76" fmla="*/ 614 h 1088411"/>
                    <a:gd name="connsiteX1-77" fmla="*/ 1159320 w 2318640"/>
                    <a:gd name="connsiteY1-78" fmla="*/ 226 h 1088411"/>
                    <a:gd name="connsiteX2-79" fmla="*/ 1181742 w 2318640"/>
                    <a:gd name="connsiteY2-80" fmla="*/ 0 h 1088411"/>
                    <a:gd name="connsiteX3-81" fmla="*/ 1197897 w 2318640"/>
                    <a:gd name="connsiteY3-82" fmla="*/ 357 h 1088411"/>
                    <a:gd name="connsiteX4-83" fmla="*/ 1460537 w 2318640"/>
                    <a:gd name="connsiteY4-84" fmla="*/ 3260 h 1088411"/>
                    <a:gd name="connsiteX5-85" fmla="*/ 1812913 w 2318640"/>
                    <a:gd name="connsiteY5-86" fmla="*/ 31875 h 1088411"/>
                    <a:gd name="connsiteX6-87" fmla="*/ 2061087 w 2318640"/>
                    <a:gd name="connsiteY6-88" fmla="*/ 277475 h 1088411"/>
                    <a:gd name="connsiteX7-89" fmla="*/ 2318640 w 2318640"/>
                    <a:gd name="connsiteY7-90" fmla="*/ 1088411 h 1088411"/>
                    <a:gd name="connsiteX8-91" fmla="*/ 2043057 w 2318640"/>
                    <a:gd name="connsiteY8-92" fmla="*/ 1053860 h 1088411"/>
                    <a:gd name="connsiteX9-93" fmla="*/ 1197897 w 2318640"/>
                    <a:gd name="connsiteY9-94" fmla="*/ 1053860 h 1088411"/>
                    <a:gd name="connsiteX10-95" fmla="*/ 1120743 w 2318640"/>
                    <a:gd name="connsiteY10-96" fmla="*/ 1053860 h 1088411"/>
                    <a:gd name="connsiteX11-97" fmla="*/ 275583 w 2318640"/>
                    <a:gd name="connsiteY11-98" fmla="*/ 1053860 h 1088411"/>
                    <a:gd name="connsiteX12-99" fmla="*/ 0 w 2318640"/>
                    <a:gd name="connsiteY12-100" fmla="*/ 1088411 h 1088411"/>
                    <a:gd name="connsiteX13-101" fmla="*/ 257553 w 2318640"/>
                    <a:gd name="connsiteY13-102" fmla="*/ 277475 h 1088411"/>
                    <a:gd name="connsiteX14-103" fmla="*/ 505727 w 2318640"/>
                    <a:gd name="connsiteY14-104" fmla="*/ 31875 h 1088411"/>
                    <a:gd name="connsiteX15-105" fmla="*/ 858103 w 2318640"/>
                    <a:gd name="connsiteY15-106" fmla="*/ 3260 h 1088411"/>
                    <a:gd name="connsiteX16-107" fmla="*/ 1120743 w 2318640"/>
                    <a:gd name="connsiteY16-108" fmla="*/ 614 h 1088411"/>
                    <a:gd name="connsiteX0-109" fmla="*/ 1120743 w 2318640"/>
                    <a:gd name="connsiteY0-110" fmla="*/ 614 h 1088411"/>
                    <a:gd name="connsiteX1-111" fmla="*/ 1159320 w 2318640"/>
                    <a:gd name="connsiteY1-112" fmla="*/ 226 h 1088411"/>
                    <a:gd name="connsiteX2-113" fmla="*/ 1181742 w 2318640"/>
                    <a:gd name="connsiteY2-114" fmla="*/ 0 h 1088411"/>
                    <a:gd name="connsiteX3-115" fmla="*/ 1460537 w 2318640"/>
                    <a:gd name="connsiteY3-116" fmla="*/ 3260 h 1088411"/>
                    <a:gd name="connsiteX4-117" fmla="*/ 1812913 w 2318640"/>
                    <a:gd name="connsiteY4-118" fmla="*/ 31875 h 1088411"/>
                    <a:gd name="connsiteX5-119" fmla="*/ 2061087 w 2318640"/>
                    <a:gd name="connsiteY5-120" fmla="*/ 277475 h 1088411"/>
                    <a:gd name="connsiteX6-121" fmla="*/ 2318640 w 2318640"/>
                    <a:gd name="connsiteY6-122" fmla="*/ 1088411 h 1088411"/>
                    <a:gd name="connsiteX7-123" fmla="*/ 2043057 w 2318640"/>
                    <a:gd name="connsiteY7-124" fmla="*/ 1053860 h 1088411"/>
                    <a:gd name="connsiteX8-125" fmla="*/ 1197897 w 2318640"/>
                    <a:gd name="connsiteY8-126" fmla="*/ 1053860 h 1088411"/>
                    <a:gd name="connsiteX9-127" fmla="*/ 1120743 w 2318640"/>
                    <a:gd name="connsiteY9-128" fmla="*/ 1053860 h 1088411"/>
                    <a:gd name="connsiteX10-129" fmla="*/ 275583 w 2318640"/>
                    <a:gd name="connsiteY10-130" fmla="*/ 1053860 h 1088411"/>
                    <a:gd name="connsiteX11-131" fmla="*/ 0 w 2318640"/>
                    <a:gd name="connsiteY11-132" fmla="*/ 1088411 h 1088411"/>
                    <a:gd name="connsiteX12-133" fmla="*/ 257553 w 2318640"/>
                    <a:gd name="connsiteY12-134" fmla="*/ 277475 h 1088411"/>
                    <a:gd name="connsiteX13-135" fmla="*/ 505727 w 2318640"/>
                    <a:gd name="connsiteY13-136" fmla="*/ 31875 h 1088411"/>
                    <a:gd name="connsiteX14-137" fmla="*/ 858103 w 2318640"/>
                    <a:gd name="connsiteY14-138" fmla="*/ 3260 h 1088411"/>
                    <a:gd name="connsiteX15-139" fmla="*/ 1120743 w 2318640"/>
                    <a:gd name="connsiteY15-140" fmla="*/ 614 h 1088411"/>
                    <a:gd name="connsiteX0-141" fmla="*/ 1120743 w 2318640"/>
                    <a:gd name="connsiteY0-142" fmla="*/ 388 h 1088185"/>
                    <a:gd name="connsiteX1-143" fmla="*/ 1159320 w 2318640"/>
                    <a:gd name="connsiteY1-144" fmla="*/ 0 h 1088185"/>
                    <a:gd name="connsiteX2-145" fmla="*/ 1460537 w 2318640"/>
                    <a:gd name="connsiteY2-146" fmla="*/ 3034 h 1088185"/>
                    <a:gd name="connsiteX3-147" fmla="*/ 1812913 w 2318640"/>
                    <a:gd name="connsiteY3-148" fmla="*/ 31649 h 1088185"/>
                    <a:gd name="connsiteX4-149" fmla="*/ 2061087 w 2318640"/>
                    <a:gd name="connsiteY4-150" fmla="*/ 277249 h 1088185"/>
                    <a:gd name="connsiteX5-151" fmla="*/ 2318640 w 2318640"/>
                    <a:gd name="connsiteY5-152" fmla="*/ 1088185 h 1088185"/>
                    <a:gd name="connsiteX6-153" fmla="*/ 2043057 w 2318640"/>
                    <a:gd name="connsiteY6-154" fmla="*/ 1053634 h 1088185"/>
                    <a:gd name="connsiteX7-155" fmla="*/ 1197897 w 2318640"/>
                    <a:gd name="connsiteY7-156" fmla="*/ 1053634 h 1088185"/>
                    <a:gd name="connsiteX8-157" fmla="*/ 1120743 w 2318640"/>
                    <a:gd name="connsiteY8-158" fmla="*/ 1053634 h 1088185"/>
                    <a:gd name="connsiteX9-159" fmla="*/ 275583 w 2318640"/>
                    <a:gd name="connsiteY9-160" fmla="*/ 1053634 h 1088185"/>
                    <a:gd name="connsiteX10-161" fmla="*/ 0 w 2318640"/>
                    <a:gd name="connsiteY10-162" fmla="*/ 1088185 h 1088185"/>
                    <a:gd name="connsiteX11-163" fmla="*/ 257553 w 2318640"/>
                    <a:gd name="connsiteY11-164" fmla="*/ 277249 h 1088185"/>
                    <a:gd name="connsiteX12-165" fmla="*/ 505727 w 2318640"/>
                    <a:gd name="connsiteY12-166" fmla="*/ 31649 h 1088185"/>
                    <a:gd name="connsiteX13-167" fmla="*/ 858103 w 2318640"/>
                    <a:gd name="connsiteY13-168" fmla="*/ 3034 h 1088185"/>
                    <a:gd name="connsiteX14-169" fmla="*/ 1120743 w 2318640"/>
                    <a:gd name="connsiteY14-170" fmla="*/ 388 h 1088185"/>
                    <a:gd name="connsiteX0-171" fmla="*/ 858103 w 2318640"/>
                    <a:gd name="connsiteY0-172" fmla="*/ 3034 h 1088185"/>
                    <a:gd name="connsiteX1-173" fmla="*/ 1159320 w 2318640"/>
                    <a:gd name="connsiteY1-174" fmla="*/ 0 h 1088185"/>
                    <a:gd name="connsiteX2-175" fmla="*/ 1460537 w 2318640"/>
                    <a:gd name="connsiteY2-176" fmla="*/ 3034 h 1088185"/>
                    <a:gd name="connsiteX3-177" fmla="*/ 1812913 w 2318640"/>
                    <a:gd name="connsiteY3-178" fmla="*/ 31649 h 1088185"/>
                    <a:gd name="connsiteX4-179" fmla="*/ 2061087 w 2318640"/>
                    <a:gd name="connsiteY4-180" fmla="*/ 277249 h 1088185"/>
                    <a:gd name="connsiteX5-181" fmla="*/ 2318640 w 2318640"/>
                    <a:gd name="connsiteY5-182" fmla="*/ 1088185 h 1088185"/>
                    <a:gd name="connsiteX6-183" fmla="*/ 2043057 w 2318640"/>
                    <a:gd name="connsiteY6-184" fmla="*/ 1053634 h 1088185"/>
                    <a:gd name="connsiteX7-185" fmla="*/ 1197897 w 2318640"/>
                    <a:gd name="connsiteY7-186" fmla="*/ 1053634 h 1088185"/>
                    <a:gd name="connsiteX8-187" fmla="*/ 1120743 w 2318640"/>
                    <a:gd name="connsiteY8-188" fmla="*/ 1053634 h 1088185"/>
                    <a:gd name="connsiteX9-189" fmla="*/ 275583 w 2318640"/>
                    <a:gd name="connsiteY9-190" fmla="*/ 1053634 h 1088185"/>
                    <a:gd name="connsiteX10-191" fmla="*/ 0 w 2318640"/>
                    <a:gd name="connsiteY10-192" fmla="*/ 1088185 h 1088185"/>
                    <a:gd name="connsiteX11-193" fmla="*/ 257553 w 2318640"/>
                    <a:gd name="connsiteY11-194" fmla="*/ 277249 h 1088185"/>
                    <a:gd name="connsiteX12-195" fmla="*/ 505727 w 2318640"/>
                    <a:gd name="connsiteY12-196" fmla="*/ 31649 h 1088185"/>
                    <a:gd name="connsiteX13-197" fmla="*/ 858103 w 2318640"/>
                    <a:gd name="connsiteY13-198" fmla="*/ 3034 h 1088185"/>
                    <a:gd name="connsiteX0-199" fmla="*/ 858103 w 2318640"/>
                    <a:gd name="connsiteY0-200" fmla="*/ 3034 h 1088185"/>
                    <a:gd name="connsiteX1-201" fmla="*/ 1159320 w 2318640"/>
                    <a:gd name="connsiteY1-202" fmla="*/ 0 h 1088185"/>
                    <a:gd name="connsiteX2-203" fmla="*/ 1460537 w 2318640"/>
                    <a:gd name="connsiteY2-204" fmla="*/ 3034 h 1088185"/>
                    <a:gd name="connsiteX3-205" fmla="*/ 1812913 w 2318640"/>
                    <a:gd name="connsiteY3-206" fmla="*/ 31649 h 1088185"/>
                    <a:gd name="connsiteX4-207" fmla="*/ 2061087 w 2318640"/>
                    <a:gd name="connsiteY4-208" fmla="*/ 277249 h 1088185"/>
                    <a:gd name="connsiteX5-209" fmla="*/ 2318640 w 2318640"/>
                    <a:gd name="connsiteY5-210" fmla="*/ 1088185 h 1088185"/>
                    <a:gd name="connsiteX6-211" fmla="*/ 2043057 w 2318640"/>
                    <a:gd name="connsiteY6-212" fmla="*/ 1053634 h 1088185"/>
                    <a:gd name="connsiteX7-213" fmla="*/ 1197897 w 2318640"/>
                    <a:gd name="connsiteY7-214" fmla="*/ 1053634 h 1088185"/>
                    <a:gd name="connsiteX8-215" fmla="*/ 1120743 w 2318640"/>
                    <a:gd name="connsiteY8-216" fmla="*/ 1053634 h 1088185"/>
                    <a:gd name="connsiteX9-217" fmla="*/ 275583 w 2318640"/>
                    <a:gd name="connsiteY9-218" fmla="*/ 1053634 h 1088185"/>
                    <a:gd name="connsiteX10-219" fmla="*/ 0 w 2318640"/>
                    <a:gd name="connsiteY10-220" fmla="*/ 1088185 h 1088185"/>
                    <a:gd name="connsiteX11-221" fmla="*/ 257553 w 2318640"/>
                    <a:gd name="connsiteY11-222" fmla="*/ 277249 h 1088185"/>
                    <a:gd name="connsiteX12-223" fmla="*/ 505727 w 2318640"/>
                    <a:gd name="connsiteY12-224" fmla="*/ 31649 h 1088185"/>
                    <a:gd name="connsiteX13-225" fmla="*/ 858103 w 2318640"/>
                    <a:gd name="connsiteY13-226" fmla="*/ 3034 h 108818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2318640" h="1088185">
                      <a:moveTo>
                        <a:pt x="858103" y="3034"/>
                      </a:moveTo>
                      <a:lnTo>
                        <a:pt x="1159320" y="0"/>
                      </a:lnTo>
                      <a:lnTo>
                        <a:pt x="1460537" y="3034"/>
                      </a:lnTo>
                      <a:cubicBezTo>
                        <a:pt x="1572280" y="7501"/>
                        <a:pt x="1688813" y="16195"/>
                        <a:pt x="1812913" y="31649"/>
                      </a:cubicBezTo>
                      <a:cubicBezTo>
                        <a:pt x="2006913" y="54831"/>
                        <a:pt x="2061087" y="137340"/>
                        <a:pt x="2061087" y="277249"/>
                      </a:cubicBezTo>
                      <a:cubicBezTo>
                        <a:pt x="2073966" y="780742"/>
                        <a:pt x="2179548" y="875755"/>
                        <a:pt x="2318640" y="1088185"/>
                      </a:cubicBezTo>
                      <a:cubicBezTo>
                        <a:pt x="2226779" y="1076668"/>
                        <a:pt x="2140070" y="1054848"/>
                        <a:pt x="2043057" y="1053634"/>
                      </a:cubicBezTo>
                      <a:lnTo>
                        <a:pt x="1197897" y="1053634"/>
                      </a:lnTo>
                      <a:lnTo>
                        <a:pt x="1120743" y="1053634"/>
                      </a:lnTo>
                      <a:lnTo>
                        <a:pt x="275583" y="1053634"/>
                      </a:lnTo>
                      <a:cubicBezTo>
                        <a:pt x="178570" y="1054848"/>
                        <a:pt x="91861" y="1076668"/>
                        <a:pt x="0" y="1088185"/>
                      </a:cubicBezTo>
                      <a:cubicBezTo>
                        <a:pt x="139092" y="875755"/>
                        <a:pt x="244674" y="780742"/>
                        <a:pt x="257553" y="277249"/>
                      </a:cubicBezTo>
                      <a:cubicBezTo>
                        <a:pt x="257553" y="137340"/>
                        <a:pt x="311727" y="54831"/>
                        <a:pt x="505727" y="31649"/>
                      </a:cubicBezTo>
                      <a:cubicBezTo>
                        <a:pt x="629827" y="16195"/>
                        <a:pt x="746360" y="7501"/>
                        <a:pt x="858103" y="3034"/>
                      </a:cubicBezTo>
                      <a:close/>
                    </a:path>
                  </a:pathLst>
                </a:custGeom>
                <a:solidFill>
                  <a:schemeClr val="accent3"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: Shape 9"/>
                <p:cNvSpPr/>
                <p:nvPr/>
              </p:nvSpPr>
              <p:spPr>
                <a:xfrm rot="10800000">
                  <a:off x="8801170" y="5162327"/>
                  <a:ext cx="2318640" cy="1088184"/>
                </a:xfrm>
                <a:custGeom>
                  <a:avLst/>
                  <a:gdLst>
                    <a:gd name="connsiteX0" fmla="*/ 1136898 w 2318640"/>
                    <a:gd name="connsiteY0" fmla="*/ 0 h 1088411"/>
                    <a:gd name="connsiteX1" fmla="*/ 1159320 w 2318640"/>
                    <a:gd name="connsiteY1" fmla="*/ 226 h 1088411"/>
                    <a:gd name="connsiteX2" fmla="*/ 1181742 w 2318640"/>
                    <a:gd name="connsiteY2" fmla="*/ 0 h 1088411"/>
                    <a:gd name="connsiteX3" fmla="*/ 1197897 w 2318640"/>
                    <a:gd name="connsiteY3" fmla="*/ 357 h 1088411"/>
                    <a:gd name="connsiteX4" fmla="*/ 1197897 w 2318640"/>
                    <a:gd name="connsiteY4" fmla="*/ 614 h 1088411"/>
                    <a:gd name="connsiteX5" fmla="*/ 1460537 w 2318640"/>
                    <a:gd name="connsiteY5" fmla="*/ 3260 h 1088411"/>
                    <a:gd name="connsiteX6" fmla="*/ 1812913 w 2318640"/>
                    <a:gd name="connsiteY6" fmla="*/ 31875 h 1088411"/>
                    <a:gd name="connsiteX7" fmla="*/ 2061087 w 2318640"/>
                    <a:gd name="connsiteY7" fmla="*/ 277475 h 1088411"/>
                    <a:gd name="connsiteX8" fmla="*/ 2318640 w 2318640"/>
                    <a:gd name="connsiteY8" fmla="*/ 1088411 h 1088411"/>
                    <a:gd name="connsiteX9" fmla="*/ 2043057 w 2318640"/>
                    <a:gd name="connsiteY9" fmla="*/ 1053860 h 1088411"/>
                    <a:gd name="connsiteX10" fmla="*/ 1197897 w 2318640"/>
                    <a:gd name="connsiteY10" fmla="*/ 1053860 h 1088411"/>
                    <a:gd name="connsiteX11" fmla="*/ 1120743 w 2318640"/>
                    <a:gd name="connsiteY11" fmla="*/ 1053860 h 1088411"/>
                    <a:gd name="connsiteX12" fmla="*/ 275583 w 2318640"/>
                    <a:gd name="connsiteY12" fmla="*/ 1053860 h 1088411"/>
                    <a:gd name="connsiteX13" fmla="*/ 0 w 2318640"/>
                    <a:gd name="connsiteY13" fmla="*/ 1088411 h 1088411"/>
                    <a:gd name="connsiteX14" fmla="*/ 257553 w 2318640"/>
                    <a:gd name="connsiteY14" fmla="*/ 277475 h 1088411"/>
                    <a:gd name="connsiteX15" fmla="*/ 505727 w 2318640"/>
                    <a:gd name="connsiteY15" fmla="*/ 31875 h 1088411"/>
                    <a:gd name="connsiteX16" fmla="*/ 858103 w 2318640"/>
                    <a:gd name="connsiteY16" fmla="*/ 3260 h 1088411"/>
                    <a:gd name="connsiteX17" fmla="*/ 1120743 w 2318640"/>
                    <a:gd name="connsiteY17" fmla="*/ 614 h 1088411"/>
                    <a:gd name="connsiteX18" fmla="*/ 1120743 w 2318640"/>
                    <a:gd name="connsiteY18" fmla="*/ 357 h 1088411"/>
                    <a:gd name="connsiteX0-1" fmla="*/ 1120743 w 2318640"/>
                    <a:gd name="connsiteY0-2" fmla="*/ 357 h 1088411"/>
                    <a:gd name="connsiteX1-3" fmla="*/ 1159320 w 2318640"/>
                    <a:gd name="connsiteY1-4" fmla="*/ 226 h 1088411"/>
                    <a:gd name="connsiteX2-5" fmla="*/ 1181742 w 2318640"/>
                    <a:gd name="connsiteY2-6" fmla="*/ 0 h 1088411"/>
                    <a:gd name="connsiteX3-7" fmla="*/ 1197897 w 2318640"/>
                    <a:gd name="connsiteY3-8" fmla="*/ 357 h 1088411"/>
                    <a:gd name="connsiteX4-9" fmla="*/ 1197897 w 2318640"/>
                    <a:gd name="connsiteY4-10" fmla="*/ 614 h 1088411"/>
                    <a:gd name="connsiteX5-11" fmla="*/ 1460537 w 2318640"/>
                    <a:gd name="connsiteY5-12" fmla="*/ 3260 h 1088411"/>
                    <a:gd name="connsiteX6-13" fmla="*/ 1812913 w 2318640"/>
                    <a:gd name="connsiteY6-14" fmla="*/ 31875 h 1088411"/>
                    <a:gd name="connsiteX7-15" fmla="*/ 2061087 w 2318640"/>
                    <a:gd name="connsiteY7-16" fmla="*/ 277475 h 1088411"/>
                    <a:gd name="connsiteX8-17" fmla="*/ 2318640 w 2318640"/>
                    <a:gd name="connsiteY8-18" fmla="*/ 1088411 h 1088411"/>
                    <a:gd name="connsiteX9-19" fmla="*/ 2043057 w 2318640"/>
                    <a:gd name="connsiteY9-20" fmla="*/ 1053860 h 1088411"/>
                    <a:gd name="connsiteX10-21" fmla="*/ 1197897 w 2318640"/>
                    <a:gd name="connsiteY10-22" fmla="*/ 1053860 h 1088411"/>
                    <a:gd name="connsiteX11-23" fmla="*/ 1120743 w 2318640"/>
                    <a:gd name="connsiteY11-24" fmla="*/ 1053860 h 1088411"/>
                    <a:gd name="connsiteX12-25" fmla="*/ 275583 w 2318640"/>
                    <a:gd name="connsiteY12-26" fmla="*/ 1053860 h 1088411"/>
                    <a:gd name="connsiteX13-27" fmla="*/ 0 w 2318640"/>
                    <a:gd name="connsiteY13-28" fmla="*/ 1088411 h 1088411"/>
                    <a:gd name="connsiteX14-29" fmla="*/ 257553 w 2318640"/>
                    <a:gd name="connsiteY14-30" fmla="*/ 277475 h 1088411"/>
                    <a:gd name="connsiteX15-31" fmla="*/ 505727 w 2318640"/>
                    <a:gd name="connsiteY15-32" fmla="*/ 31875 h 1088411"/>
                    <a:gd name="connsiteX16-33" fmla="*/ 858103 w 2318640"/>
                    <a:gd name="connsiteY16-34" fmla="*/ 3260 h 1088411"/>
                    <a:gd name="connsiteX17-35" fmla="*/ 1120743 w 2318640"/>
                    <a:gd name="connsiteY17-36" fmla="*/ 614 h 1088411"/>
                    <a:gd name="connsiteX18-37" fmla="*/ 1120743 w 2318640"/>
                    <a:gd name="connsiteY18-38" fmla="*/ 357 h 1088411"/>
                    <a:gd name="connsiteX0-39" fmla="*/ 1120743 w 2318640"/>
                    <a:gd name="connsiteY0-40" fmla="*/ 614 h 1088411"/>
                    <a:gd name="connsiteX1-41" fmla="*/ 1159320 w 2318640"/>
                    <a:gd name="connsiteY1-42" fmla="*/ 226 h 1088411"/>
                    <a:gd name="connsiteX2-43" fmla="*/ 1181742 w 2318640"/>
                    <a:gd name="connsiteY2-44" fmla="*/ 0 h 1088411"/>
                    <a:gd name="connsiteX3-45" fmla="*/ 1197897 w 2318640"/>
                    <a:gd name="connsiteY3-46" fmla="*/ 357 h 1088411"/>
                    <a:gd name="connsiteX4-47" fmla="*/ 1197897 w 2318640"/>
                    <a:gd name="connsiteY4-48" fmla="*/ 614 h 1088411"/>
                    <a:gd name="connsiteX5-49" fmla="*/ 1460537 w 2318640"/>
                    <a:gd name="connsiteY5-50" fmla="*/ 3260 h 1088411"/>
                    <a:gd name="connsiteX6-51" fmla="*/ 1812913 w 2318640"/>
                    <a:gd name="connsiteY6-52" fmla="*/ 31875 h 1088411"/>
                    <a:gd name="connsiteX7-53" fmla="*/ 2061087 w 2318640"/>
                    <a:gd name="connsiteY7-54" fmla="*/ 277475 h 1088411"/>
                    <a:gd name="connsiteX8-55" fmla="*/ 2318640 w 2318640"/>
                    <a:gd name="connsiteY8-56" fmla="*/ 1088411 h 1088411"/>
                    <a:gd name="connsiteX9-57" fmla="*/ 2043057 w 2318640"/>
                    <a:gd name="connsiteY9-58" fmla="*/ 1053860 h 1088411"/>
                    <a:gd name="connsiteX10-59" fmla="*/ 1197897 w 2318640"/>
                    <a:gd name="connsiteY10-60" fmla="*/ 1053860 h 1088411"/>
                    <a:gd name="connsiteX11-61" fmla="*/ 1120743 w 2318640"/>
                    <a:gd name="connsiteY11-62" fmla="*/ 1053860 h 1088411"/>
                    <a:gd name="connsiteX12-63" fmla="*/ 275583 w 2318640"/>
                    <a:gd name="connsiteY12-64" fmla="*/ 1053860 h 1088411"/>
                    <a:gd name="connsiteX13-65" fmla="*/ 0 w 2318640"/>
                    <a:gd name="connsiteY13-66" fmla="*/ 1088411 h 1088411"/>
                    <a:gd name="connsiteX14-67" fmla="*/ 257553 w 2318640"/>
                    <a:gd name="connsiteY14-68" fmla="*/ 277475 h 1088411"/>
                    <a:gd name="connsiteX15-69" fmla="*/ 505727 w 2318640"/>
                    <a:gd name="connsiteY15-70" fmla="*/ 31875 h 1088411"/>
                    <a:gd name="connsiteX16-71" fmla="*/ 858103 w 2318640"/>
                    <a:gd name="connsiteY16-72" fmla="*/ 3260 h 1088411"/>
                    <a:gd name="connsiteX17-73" fmla="*/ 1120743 w 2318640"/>
                    <a:gd name="connsiteY17-74" fmla="*/ 614 h 1088411"/>
                    <a:gd name="connsiteX0-75" fmla="*/ 1120743 w 2318640"/>
                    <a:gd name="connsiteY0-76" fmla="*/ 614 h 1088411"/>
                    <a:gd name="connsiteX1-77" fmla="*/ 1159320 w 2318640"/>
                    <a:gd name="connsiteY1-78" fmla="*/ 226 h 1088411"/>
                    <a:gd name="connsiteX2-79" fmla="*/ 1181742 w 2318640"/>
                    <a:gd name="connsiteY2-80" fmla="*/ 0 h 1088411"/>
                    <a:gd name="connsiteX3-81" fmla="*/ 1197897 w 2318640"/>
                    <a:gd name="connsiteY3-82" fmla="*/ 357 h 1088411"/>
                    <a:gd name="connsiteX4-83" fmla="*/ 1460537 w 2318640"/>
                    <a:gd name="connsiteY4-84" fmla="*/ 3260 h 1088411"/>
                    <a:gd name="connsiteX5-85" fmla="*/ 1812913 w 2318640"/>
                    <a:gd name="connsiteY5-86" fmla="*/ 31875 h 1088411"/>
                    <a:gd name="connsiteX6-87" fmla="*/ 2061087 w 2318640"/>
                    <a:gd name="connsiteY6-88" fmla="*/ 277475 h 1088411"/>
                    <a:gd name="connsiteX7-89" fmla="*/ 2318640 w 2318640"/>
                    <a:gd name="connsiteY7-90" fmla="*/ 1088411 h 1088411"/>
                    <a:gd name="connsiteX8-91" fmla="*/ 2043057 w 2318640"/>
                    <a:gd name="connsiteY8-92" fmla="*/ 1053860 h 1088411"/>
                    <a:gd name="connsiteX9-93" fmla="*/ 1197897 w 2318640"/>
                    <a:gd name="connsiteY9-94" fmla="*/ 1053860 h 1088411"/>
                    <a:gd name="connsiteX10-95" fmla="*/ 1120743 w 2318640"/>
                    <a:gd name="connsiteY10-96" fmla="*/ 1053860 h 1088411"/>
                    <a:gd name="connsiteX11-97" fmla="*/ 275583 w 2318640"/>
                    <a:gd name="connsiteY11-98" fmla="*/ 1053860 h 1088411"/>
                    <a:gd name="connsiteX12-99" fmla="*/ 0 w 2318640"/>
                    <a:gd name="connsiteY12-100" fmla="*/ 1088411 h 1088411"/>
                    <a:gd name="connsiteX13-101" fmla="*/ 257553 w 2318640"/>
                    <a:gd name="connsiteY13-102" fmla="*/ 277475 h 1088411"/>
                    <a:gd name="connsiteX14-103" fmla="*/ 505727 w 2318640"/>
                    <a:gd name="connsiteY14-104" fmla="*/ 31875 h 1088411"/>
                    <a:gd name="connsiteX15-105" fmla="*/ 858103 w 2318640"/>
                    <a:gd name="connsiteY15-106" fmla="*/ 3260 h 1088411"/>
                    <a:gd name="connsiteX16-107" fmla="*/ 1120743 w 2318640"/>
                    <a:gd name="connsiteY16-108" fmla="*/ 614 h 1088411"/>
                    <a:gd name="connsiteX0-109" fmla="*/ 1120743 w 2318640"/>
                    <a:gd name="connsiteY0-110" fmla="*/ 614 h 1088411"/>
                    <a:gd name="connsiteX1-111" fmla="*/ 1159320 w 2318640"/>
                    <a:gd name="connsiteY1-112" fmla="*/ 226 h 1088411"/>
                    <a:gd name="connsiteX2-113" fmla="*/ 1181742 w 2318640"/>
                    <a:gd name="connsiteY2-114" fmla="*/ 0 h 1088411"/>
                    <a:gd name="connsiteX3-115" fmla="*/ 1460537 w 2318640"/>
                    <a:gd name="connsiteY3-116" fmla="*/ 3260 h 1088411"/>
                    <a:gd name="connsiteX4-117" fmla="*/ 1812913 w 2318640"/>
                    <a:gd name="connsiteY4-118" fmla="*/ 31875 h 1088411"/>
                    <a:gd name="connsiteX5-119" fmla="*/ 2061087 w 2318640"/>
                    <a:gd name="connsiteY5-120" fmla="*/ 277475 h 1088411"/>
                    <a:gd name="connsiteX6-121" fmla="*/ 2318640 w 2318640"/>
                    <a:gd name="connsiteY6-122" fmla="*/ 1088411 h 1088411"/>
                    <a:gd name="connsiteX7-123" fmla="*/ 2043057 w 2318640"/>
                    <a:gd name="connsiteY7-124" fmla="*/ 1053860 h 1088411"/>
                    <a:gd name="connsiteX8-125" fmla="*/ 1197897 w 2318640"/>
                    <a:gd name="connsiteY8-126" fmla="*/ 1053860 h 1088411"/>
                    <a:gd name="connsiteX9-127" fmla="*/ 1120743 w 2318640"/>
                    <a:gd name="connsiteY9-128" fmla="*/ 1053860 h 1088411"/>
                    <a:gd name="connsiteX10-129" fmla="*/ 275583 w 2318640"/>
                    <a:gd name="connsiteY10-130" fmla="*/ 1053860 h 1088411"/>
                    <a:gd name="connsiteX11-131" fmla="*/ 0 w 2318640"/>
                    <a:gd name="connsiteY11-132" fmla="*/ 1088411 h 1088411"/>
                    <a:gd name="connsiteX12-133" fmla="*/ 257553 w 2318640"/>
                    <a:gd name="connsiteY12-134" fmla="*/ 277475 h 1088411"/>
                    <a:gd name="connsiteX13-135" fmla="*/ 505727 w 2318640"/>
                    <a:gd name="connsiteY13-136" fmla="*/ 31875 h 1088411"/>
                    <a:gd name="connsiteX14-137" fmla="*/ 858103 w 2318640"/>
                    <a:gd name="connsiteY14-138" fmla="*/ 3260 h 1088411"/>
                    <a:gd name="connsiteX15-139" fmla="*/ 1120743 w 2318640"/>
                    <a:gd name="connsiteY15-140" fmla="*/ 614 h 1088411"/>
                    <a:gd name="connsiteX0-141" fmla="*/ 1120743 w 2318640"/>
                    <a:gd name="connsiteY0-142" fmla="*/ 388 h 1088185"/>
                    <a:gd name="connsiteX1-143" fmla="*/ 1159320 w 2318640"/>
                    <a:gd name="connsiteY1-144" fmla="*/ 0 h 1088185"/>
                    <a:gd name="connsiteX2-145" fmla="*/ 1460537 w 2318640"/>
                    <a:gd name="connsiteY2-146" fmla="*/ 3034 h 1088185"/>
                    <a:gd name="connsiteX3-147" fmla="*/ 1812913 w 2318640"/>
                    <a:gd name="connsiteY3-148" fmla="*/ 31649 h 1088185"/>
                    <a:gd name="connsiteX4-149" fmla="*/ 2061087 w 2318640"/>
                    <a:gd name="connsiteY4-150" fmla="*/ 277249 h 1088185"/>
                    <a:gd name="connsiteX5-151" fmla="*/ 2318640 w 2318640"/>
                    <a:gd name="connsiteY5-152" fmla="*/ 1088185 h 1088185"/>
                    <a:gd name="connsiteX6-153" fmla="*/ 2043057 w 2318640"/>
                    <a:gd name="connsiteY6-154" fmla="*/ 1053634 h 1088185"/>
                    <a:gd name="connsiteX7-155" fmla="*/ 1197897 w 2318640"/>
                    <a:gd name="connsiteY7-156" fmla="*/ 1053634 h 1088185"/>
                    <a:gd name="connsiteX8-157" fmla="*/ 1120743 w 2318640"/>
                    <a:gd name="connsiteY8-158" fmla="*/ 1053634 h 1088185"/>
                    <a:gd name="connsiteX9-159" fmla="*/ 275583 w 2318640"/>
                    <a:gd name="connsiteY9-160" fmla="*/ 1053634 h 1088185"/>
                    <a:gd name="connsiteX10-161" fmla="*/ 0 w 2318640"/>
                    <a:gd name="connsiteY10-162" fmla="*/ 1088185 h 1088185"/>
                    <a:gd name="connsiteX11-163" fmla="*/ 257553 w 2318640"/>
                    <a:gd name="connsiteY11-164" fmla="*/ 277249 h 1088185"/>
                    <a:gd name="connsiteX12-165" fmla="*/ 505727 w 2318640"/>
                    <a:gd name="connsiteY12-166" fmla="*/ 31649 h 1088185"/>
                    <a:gd name="connsiteX13-167" fmla="*/ 858103 w 2318640"/>
                    <a:gd name="connsiteY13-168" fmla="*/ 3034 h 1088185"/>
                    <a:gd name="connsiteX14-169" fmla="*/ 1120743 w 2318640"/>
                    <a:gd name="connsiteY14-170" fmla="*/ 388 h 1088185"/>
                    <a:gd name="connsiteX0-171" fmla="*/ 858103 w 2318640"/>
                    <a:gd name="connsiteY0-172" fmla="*/ 3034 h 1088185"/>
                    <a:gd name="connsiteX1-173" fmla="*/ 1159320 w 2318640"/>
                    <a:gd name="connsiteY1-174" fmla="*/ 0 h 1088185"/>
                    <a:gd name="connsiteX2-175" fmla="*/ 1460537 w 2318640"/>
                    <a:gd name="connsiteY2-176" fmla="*/ 3034 h 1088185"/>
                    <a:gd name="connsiteX3-177" fmla="*/ 1812913 w 2318640"/>
                    <a:gd name="connsiteY3-178" fmla="*/ 31649 h 1088185"/>
                    <a:gd name="connsiteX4-179" fmla="*/ 2061087 w 2318640"/>
                    <a:gd name="connsiteY4-180" fmla="*/ 277249 h 1088185"/>
                    <a:gd name="connsiteX5-181" fmla="*/ 2318640 w 2318640"/>
                    <a:gd name="connsiteY5-182" fmla="*/ 1088185 h 1088185"/>
                    <a:gd name="connsiteX6-183" fmla="*/ 2043057 w 2318640"/>
                    <a:gd name="connsiteY6-184" fmla="*/ 1053634 h 1088185"/>
                    <a:gd name="connsiteX7-185" fmla="*/ 1197897 w 2318640"/>
                    <a:gd name="connsiteY7-186" fmla="*/ 1053634 h 1088185"/>
                    <a:gd name="connsiteX8-187" fmla="*/ 1120743 w 2318640"/>
                    <a:gd name="connsiteY8-188" fmla="*/ 1053634 h 1088185"/>
                    <a:gd name="connsiteX9-189" fmla="*/ 275583 w 2318640"/>
                    <a:gd name="connsiteY9-190" fmla="*/ 1053634 h 1088185"/>
                    <a:gd name="connsiteX10-191" fmla="*/ 0 w 2318640"/>
                    <a:gd name="connsiteY10-192" fmla="*/ 1088185 h 1088185"/>
                    <a:gd name="connsiteX11-193" fmla="*/ 257553 w 2318640"/>
                    <a:gd name="connsiteY11-194" fmla="*/ 277249 h 1088185"/>
                    <a:gd name="connsiteX12-195" fmla="*/ 505727 w 2318640"/>
                    <a:gd name="connsiteY12-196" fmla="*/ 31649 h 1088185"/>
                    <a:gd name="connsiteX13-197" fmla="*/ 858103 w 2318640"/>
                    <a:gd name="connsiteY13-198" fmla="*/ 3034 h 1088185"/>
                    <a:gd name="connsiteX0-199" fmla="*/ 858103 w 2318640"/>
                    <a:gd name="connsiteY0-200" fmla="*/ 3034 h 1088185"/>
                    <a:gd name="connsiteX1-201" fmla="*/ 1159320 w 2318640"/>
                    <a:gd name="connsiteY1-202" fmla="*/ 0 h 1088185"/>
                    <a:gd name="connsiteX2-203" fmla="*/ 1460537 w 2318640"/>
                    <a:gd name="connsiteY2-204" fmla="*/ 3034 h 1088185"/>
                    <a:gd name="connsiteX3-205" fmla="*/ 1812913 w 2318640"/>
                    <a:gd name="connsiteY3-206" fmla="*/ 31649 h 1088185"/>
                    <a:gd name="connsiteX4-207" fmla="*/ 2061087 w 2318640"/>
                    <a:gd name="connsiteY4-208" fmla="*/ 277249 h 1088185"/>
                    <a:gd name="connsiteX5-209" fmla="*/ 2318640 w 2318640"/>
                    <a:gd name="connsiteY5-210" fmla="*/ 1088185 h 1088185"/>
                    <a:gd name="connsiteX6-211" fmla="*/ 2043057 w 2318640"/>
                    <a:gd name="connsiteY6-212" fmla="*/ 1053634 h 1088185"/>
                    <a:gd name="connsiteX7-213" fmla="*/ 1197897 w 2318640"/>
                    <a:gd name="connsiteY7-214" fmla="*/ 1053634 h 1088185"/>
                    <a:gd name="connsiteX8-215" fmla="*/ 1120743 w 2318640"/>
                    <a:gd name="connsiteY8-216" fmla="*/ 1053634 h 1088185"/>
                    <a:gd name="connsiteX9-217" fmla="*/ 275583 w 2318640"/>
                    <a:gd name="connsiteY9-218" fmla="*/ 1053634 h 1088185"/>
                    <a:gd name="connsiteX10-219" fmla="*/ 0 w 2318640"/>
                    <a:gd name="connsiteY10-220" fmla="*/ 1088185 h 1088185"/>
                    <a:gd name="connsiteX11-221" fmla="*/ 257553 w 2318640"/>
                    <a:gd name="connsiteY11-222" fmla="*/ 277249 h 1088185"/>
                    <a:gd name="connsiteX12-223" fmla="*/ 505727 w 2318640"/>
                    <a:gd name="connsiteY12-224" fmla="*/ 31649 h 1088185"/>
                    <a:gd name="connsiteX13-225" fmla="*/ 858103 w 2318640"/>
                    <a:gd name="connsiteY13-226" fmla="*/ 3034 h 108818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2318640" h="1088185">
                      <a:moveTo>
                        <a:pt x="858103" y="3034"/>
                      </a:moveTo>
                      <a:lnTo>
                        <a:pt x="1159320" y="0"/>
                      </a:lnTo>
                      <a:lnTo>
                        <a:pt x="1460537" y="3034"/>
                      </a:lnTo>
                      <a:cubicBezTo>
                        <a:pt x="1572280" y="7501"/>
                        <a:pt x="1688813" y="16195"/>
                        <a:pt x="1812913" y="31649"/>
                      </a:cubicBezTo>
                      <a:cubicBezTo>
                        <a:pt x="2006913" y="54831"/>
                        <a:pt x="2061087" y="137340"/>
                        <a:pt x="2061087" y="277249"/>
                      </a:cubicBezTo>
                      <a:cubicBezTo>
                        <a:pt x="2073966" y="780742"/>
                        <a:pt x="2179548" y="875755"/>
                        <a:pt x="2318640" y="1088185"/>
                      </a:cubicBezTo>
                      <a:cubicBezTo>
                        <a:pt x="2226779" y="1076668"/>
                        <a:pt x="2140070" y="1054848"/>
                        <a:pt x="2043057" y="1053634"/>
                      </a:cubicBezTo>
                      <a:lnTo>
                        <a:pt x="1197897" y="1053634"/>
                      </a:lnTo>
                      <a:lnTo>
                        <a:pt x="1120743" y="1053634"/>
                      </a:lnTo>
                      <a:lnTo>
                        <a:pt x="275583" y="1053634"/>
                      </a:lnTo>
                      <a:cubicBezTo>
                        <a:pt x="178570" y="1054848"/>
                        <a:pt x="91861" y="1076668"/>
                        <a:pt x="0" y="1088185"/>
                      </a:cubicBezTo>
                      <a:cubicBezTo>
                        <a:pt x="139092" y="875755"/>
                        <a:pt x="244674" y="780742"/>
                        <a:pt x="257553" y="277249"/>
                      </a:cubicBezTo>
                      <a:cubicBezTo>
                        <a:pt x="257553" y="137340"/>
                        <a:pt x="311727" y="54831"/>
                        <a:pt x="505727" y="31649"/>
                      </a:cubicBezTo>
                      <a:cubicBezTo>
                        <a:pt x="629827" y="16195"/>
                        <a:pt x="746360" y="7501"/>
                        <a:pt x="858103" y="3034"/>
                      </a:cubicBezTo>
                      <a:close/>
                    </a:path>
                  </a:pathLst>
                </a:custGeom>
                <a:solidFill>
                  <a:schemeClr val="accent3"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: Rounded Corners 3"/>
                <p:cNvSpPr>
                  <a:spLocks noChangeAspect="1"/>
                </p:cNvSpPr>
                <p:nvPr/>
              </p:nvSpPr>
              <p:spPr>
                <a:xfrm>
                  <a:off x="8455824" y="1828310"/>
                  <a:ext cx="2926080" cy="3383280"/>
                </a:xfrm>
                <a:prstGeom prst="roundRect">
                  <a:avLst>
                    <a:gd name="adj" fmla="val 15121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: Rounded Corners 4"/>
                <p:cNvSpPr>
                  <a:spLocks noChangeAspect="1"/>
                </p:cNvSpPr>
                <p:nvPr/>
              </p:nvSpPr>
              <p:spPr>
                <a:xfrm>
                  <a:off x="8537786" y="1833658"/>
                  <a:ext cx="2839494" cy="3283164"/>
                </a:xfrm>
                <a:prstGeom prst="roundRect">
                  <a:avLst>
                    <a:gd name="adj" fmla="val 13848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: Top Corners Rounded 5"/>
                <p:cNvSpPr/>
                <p:nvPr/>
              </p:nvSpPr>
              <p:spPr>
                <a:xfrm rot="16200000">
                  <a:off x="7824331" y="3501414"/>
                  <a:ext cx="1178352" cy="10309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: Top Corners Rounded 6"/>
                <p:cNvSpPr/>
                <p:nvPr/>
              </p:nvSpPr>
              <p:spPr>
                <a:xfrm rot="5400000">
                  <a:off x="11202840" y="2822478"/>
                  <a:ext cx="438011" cy="9135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: Top Corners Rounded 7"/>
                <p:cNvSpPr/>
                <p:nvPr/>
              </p:nvSpPr>
              <p:spPr>
                <a:xfrm rot="5400000">
                  <a:off x="11095797" y="3520197"/>
                  <a:ext cx="630643" cy="6989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12"/>
              <p:cNvGrpSpPr/>
              <p:nvPr/>
            </p:nvGrpSpPr>
            <p:grpSpPr>
              <a:xfrm>
                <a:off x="8819030" y="3564489"/>
                <a:ext cx="440458" cy="440458"/>
                <a:chOff x="6077713" y="3624774"/>
                <a:chExt cx="440458" cy="440458"/>
              </a:xfrm>
            </p:grpSpPr>
            <p:sp>
              <p:nvSpPr>
                <p:cNvPr id="49" name="Block Arc 48"/>
                <p:cNvSpPr/>
                <p:nvPr/>
              </p:nvSpPr>
              <p:spPr>
                <a:xfrm>
                  <a:off x="6077713" y="3624774"/>
                  <a:ext cx="440458" cy="440458"/>
                </a:xfrm>
                <a:prstGeom prst="blockArc">
                  <a:avLst>
                    <a:gd name="adj1" fmla="val 10800000"/>
                    <a:gd name="adj2" fmla="val 309043"/>
                    <a:gd name="adj3" fmla="val 547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6077713" y="3844594"/>
                  <a:ext cx="440458" cy="274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Chord 50"/>
                <p:cNvSpPr/>
                <p:nvPr/>
              </p:nvSpPr>
              <p:spPr>
                <a:xfrm>
                  <a:off x="6236887" y="3792412"/>
                  <a:ext cx="120012" cy="120012"/>
                </a:xfrm>
                <a:prstGeom prst="chord">
                  <a:avLst>
                    <a:gd name="adj1" fmla="val 10871243"/>
                    <a:gd name="adj2" fmla="val 21584747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 rot="17842916">
                  <a:off x="6251426" y="3777263"/>
                  <a:ext cx="182880" cy="91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3" name="Graphic 213"/>
              <p:cNvSpPr/>
              <p:nvPr/>
            </p:nvSpPr>
            <p:spPr>
              <a:xfrm>
                <a:off x="8764347" y="2298159"/>
                <a:ext cx="476250" cy="495300"/>
              </a:xfrm>
              <a:custGeom>
                <a:avLst/>
                <a:gdLst>
                  <a:gd name="connsiteX0" fmla="*/ 270510 w 476250"/>
                  <a:gd name="connsiteY0" fmla="*/ 501015 h 495300"/>
                  <a:gd name="connsiteX1" fmla="*/ 179070 w 476250"/>
                  <a:gd name="connsiteY1" fmla="*/ 120015 h 495300"/>
                  <a:gd name="connsiteX2" fmla="*/ 142875 w 476250"/>
                  <a:gd name="connsiteY2" fmla="*/ 263843 h 495300"/>
                  <a:gd name="connsiteX3" fmla="*/ 0 w 476250"/>
                  <a:gd name="connsiteY3" fmla="*/ 263843 h 495300"/>
                  <a:gd name="connsiteX4" fmla="*/ 0 w 476250"/>
                  <a:gd name="connsiteY4" fmla="*/ 235268 h 495300"/>
                  <a:gd name="connsiteX5" fmla="*/ 120968 w 476250"/>
                  <a:gd name="connsiteY5" fmla="*/ 235268 h 495300"/>
                  <a:gd name="connsiteX6" fmla="*/ 179070 w 476250"/>
                  <a:gd name="connsiteY6" fmla="*/ 0 h 495300"/>
                  <a:gd name="connsiteX7" fmla="*/ 273368 w 476250"/>
                  <a:gd name="connsiteY7" fmla="*/ 389573 h 495300"/>
                  <a:gd name="connsiteX8" fmla="*/ 347663 w 476250"/>
                  <a:gd name="connsiteY8" fmla="*/ 130493 h 495300"/>
                  <a:gd name="connsiteX9" fmla="*/ 411480 w 476250"/>
                  <a:gd name="connsiteY9" fmla="*/ 237173 h 495300"/>
                  <a:gd name="connsiteX10" fmla="*/ 478155 w 476250"/>
                  <a:gd name="connsiteY10" fmla="*/ 237173 h 495300"/>
                  <a:gd name="connsiteX11" fmla="*/ 478155 w 476250"/>
                  <a:gd name="connsiteY11" fmla="*/ 265748 h 495300"/>
                  <a:gd name="connsiteX12" fmla="*/ 395288 w 476250"/>
                  <a:gd name="connsiteY12" fmla="*/ 265748 h 495300"/>
                  <a:gd name="connsiteX13" fmla="*/ 357188 w 476250"/>
                  <a:gd name="connsiteY13" fmla="*/ 200978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6250" h="495300">
                    <a:moveTo>
                      <a:pt x="270510" y="501015"/>
                    </a:moveTo>
                    <a:lnTo>
                      <a:pt x="179070" y="120015"/>
                    </a:lnTo>
                    <a:lnTo>
                      <a:pt x="142875" y="263843"/>
                    </a:lnTo>
                    <a:lnTo>
                      <a:pt x="0" y="263843"/>
                    </a:lnTo>
                    <a:lnTo>
                      <a:pt x="0" y="235268"/>
                    </a:lnTo>
                    <a:lnTo>
                      <a:pt x="120968" y="235268"/>
                    </a:lnTo>
                    <a:lnTo>
                      <a:pt x="179070" y="0"/>
                    </a:lnTo>
                    <a:lnTo>
                      <a:pt x="273368" y="389573"/>
                    </a:lnTo>
                    <a:lnTo>
                      <a:pt x="347663" y="130493"/>
                    </a:lnTo>
                    <a:lnTo>
                      <a:pt x="411480" y="237173"/>
                    </a:lnTo>
                    <a:lnTo>
                      <a:pt x="478155" y="237173"/>
                    </a:lnTo>
                    <a:lnTo>
                      <a:pt x="478155" y="265748"/>
                    </a:lnTo>
                    <a:lnTo>
                      <a:pt x="395288" y="265748"/>
                    </a:lnTo>
                    <a:lnTo>
                      <a:pt x="357188" y="2009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4" name="Group 14"/>
              <p:cNvGrpSpPr/>
              <p:nvPr/>
            </p:nvGrpSpPr>
            <p:grpSpPr>
              <a:xfrm>
                <a:off x="8808316" y="4559841"/>
                <a:ext cx="450569" cy="182880"/>
                <a:chOff x="6076657" y="4641497"/>
                <a:chExt cx="450569" cy="182880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6086768" y="4719221"/>
                  <a:ext cx="440458" cy="274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508938" y="4641497"/>
                  <a:ext cx="18288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076657" y="4641497"/>
                  <a:ext cx="18288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Freeform: Shape 55"/>
              <p:cNvSpPr/>
              <p:nvPr/>
            </p:nvSpPr>
            <p:spPr>
              <a:xfrm>
                <a:off x="9557740" y="2298159"/>
                <a:ext cx="1421251" cy="2580332"/>
              </a:xfrm>
              <a:custGeom>
                <a:avLst/>
                <a:gdLst>
                  <a:gd name="connsiteX0" fmla="*/ 1334019 w 1427172"/>
                  <a:gd name="connsiteY0" fmla="*/ 2460386 h 2583024"/>
                  <a:gd name="connsiteX1" fmla="*/ 1347518 w 1427172"/>
                  <a:gd name="connsiteY1" fmla="*/ 2463804 h 2583024"/>
                  <a:gd name="connsiteX2" fmla="*/ 1354948 w 1427172"/>
                  <a:gd name="connsiteY2" fmla="*/ 2473362 h 2583024"/>
                  <a:gd name="connsiteX3" fmla="*/ 1377830 w 1427172"/>
                  <a:gd name="connsiteY3" fmla="*/ 2460386 h 2583024"/>
                  <a:gd name="connsiteX4" fmla="*/ 1394783 w 1427172"/>
                  <a:gd name="connsiteY4" fmla="*/ 2466490 h 2583024"/>
                  <a:gd name="connsiteX5" fmla="*/ 1400713 w 1427172"/>
                  <a:gd name="connsiteY5" fmla="*/ 2485291 h 2583024"/>
                  <a:gd name="connsiteX6" fmla="*/ 1400713 w 1427172"/>
                  <a:gd name="connsiteY6" fmla="*/ 2536149 h 2583024"/>
                  <a:gd name="connsiteX7" fmla="*/ 1388225 w 1427172"/>
                  <a:gd name="connsiteY7" fmla="*/ 2536149 h 2583024"/>
                  <a:gd name="connsiteX8" fmla="*/ 1388225 w 1427172"/>
                  <a:gd name="connsiteY8" fmla="*/ 2489477 h 2583024"/>
                  <a:gd name="connsiteX9" fmla="*/ 1387004 w 1427172"/>
                  <a:gd name="connsiteY9" fmla="*/ 2478629 h 2583024"/>
                  <a:gd name="connsiteX10" fmla="*/ 1382574 w 1427172"/>
                  <a:gd name="connsiteY10" fmla="*/ 2473292 h 2583024"/>
                  <a:gd name="connsiteX11" fmla="*/ 1375040 w 1427172"/>
                  <a:gd name="connsiteY11" fmla="*/ 2471269 h 2583024"/>
                  <a:gd name="connsiteX12" fmla="*/ 1362064 w 1427172"/>
                  <a:gd name="connsiteY12" fmla="*/ 2476466 h 2583024"/>
                  <a:gd name="connsiteX13" fmla="*/ 1356901 w 1427172"/>
                  <a:gd name="connsiteY13" fmla="*/ 2493105 h 2583024"/>
                  <a:gd name="connsiteX14" fmla="*/ 1356901 w 1427172"/>
                  <a:gd name="connsiteY14" fmla="*/ 2536149 h 2583024"/>
                  <a:gd name="connsiteX15" fmla="*/ 1344344 w 1427172"/>
                  <a:gd name="connsiteY15" fmla="*/ 2536149 h 2583024"/>
                  <a:gd name="connsiteX16" fmla="*/ 1344344 w 1427172"/>
                  <a:gd name="connsiteY16" fmla="*/ 2488012 h 2583024"/>
                  <a:gd name="connsiteX17" fmla="*/ 1341275 w 1427172"/>
                  <a:gd name="connsiteY17" fmla="*/ 2475455 h 2583024"/>
                  <a:gd name="connsiteX18" fmla="*/ 1331229 w 1427172"/>
                  <a:gd name="connsiteY18" fmla="*/ 2471269 h 2583024"/>
                  <a:gd name="connsiteX19" fmla="*/ 1321427 w 1427172"/>
                  <a:gd name="connsiteY19" fmla="*/ 2474060 h 2583024"/>
                  <a:gd name="connsiteX20" fmla="*/ 1314904 w 1427172"/>
                  <a:gd name="connsiteY20" fmla="*/ 2482222 h 2583024"/>
                  <a:gd name="connsiteX21" fmla="*/ 1312881 w 1427172"/>
                  <a:gd name="connsiteY21" fmla="*/ 2497709 h 2583024"/>
                  <a:gd name="connsiteX22" fmla="*/ 1312881 w 1427172"/>
                  <a:gd name="connsiteY22" fmla="*/ 2536149 h 2583024"/>
                  <a:gd name="connsiteX23" fmla="*/ 1300324 w 1427172"/>
                  <a:gd name="connsiteY23" fmla="*/ 2536149 h 2583024"/>
                  <a:gd name="connsiteX24" fmla="*/ 1300324 w 1427172"/>
                  <a:gd name="connsiteY24" fmla="*/ 2462060 h 2583024"/>
                  <a:gd name="connsiteX25" fmla="*/ 1311555 w 1427172"/>
                  <a:gd name="connsiteY25" fmla="*/ 2462060 h 2583024"/>
                  <a:gd name="connsiteX26" fmla="*/ 1311555 w 1427172"/>
                  <a:gd name="connsiteY26" fmla="*/ 2472455 h 2583024"/>
                  <a:gd name="connsiteX27" fmla="*/ 1320834 w 1427172"/>
                  <a:gd name="connsiteY27" fmla="*/ 2463700 h 2583024"/>
                  <a:gd name="connsiteX28" fmla="*/ 1334019 w 1427172"/>
                  <a:gd name="connsiteY28" fmla="*/ 2460386 h 2583024"/>
                  <a:gd name="connsiteX29" fmla="*/ 343138 w 1427172"/>
                  <a:gd name="connsiteY29" fmla="*/ 2447195 h 2583024"/>
                  <a:gd name="connsiteX30" fmla="*/ 399390 w 1427172"/>
                  <a:gd name="connsiteY30" fmla="*/ 2447195 h 2583024"/>
                  <a:gd name="connsiteX31" fmla="*/ 399390 w 1427172"/>
                  <a:gd name="connsiteY31" fmla="*/ 2503447 h 2583024"/>
                  <a:gd name="connsiteX32" fmla="*/ 388414 w 1427172"/>
                  <a:gd name="connsiteY32" fmla="*/ 2553526 h 2583024"/>
                  <a:gd name="connsiteX33" fmla="*/ 353565 w 1427172"/>
                  <a:gd name="connsiteY33" fmla="*/ 2583024 h 2583024"/>
                  <a:gd name="connsiteX34" fmla="*/ 339845 w 1427172"/>
                  <a:gd name="connsiteY34" fmla="*/ 2561895 h 2583024"/>
                  <a:gd name="connsiteX35" fmla="*/ 362895 w 1427172"/>
                  <a:gd name="connsiteY35" fmla="*/ 2541726 h 2583024"/>
                  <a:gd name="connsiteX36" fmla="*/ 371127 w 1427172"/>
                  <a:gd name="connsiteY36" fmla="*/ 2503447 h 2583024"/>
                  <a:gd name="connsiteX37" fmla="*/ 343138 w 1427172"/>
                  <a:gd name="connsiteY37" fmla="*/ 2503447 h 2583024"/>
                  <a:gd name="connsiteX38" fmla="*/ 1233718 w 1427172"/>
                  <a:gd name="connsiteY38" fmla="*/ 2433876 h 2583024"/>
                  <a:gd name="connsiteX39" fmla="*/ 1246276 w 1427172"/>
                  <a:gd name="connsiteY39" fmla="*/ 2433876 h 2583024"/>
                  <a:gd name="connsiteX40" fmla="*/ 1246276 w 1427172"/>
                  <a:gd name="connsiteY40" fmla="*/ 2492198 h 2583024"/>
                  <a:gd name="connsiteX41" fmla="*/ 1275995 w 1427172"/>
                  <a:gd name="connsiteY41" fmla="*/ 2462060 h 2583024"/>
                  <a:gd name="connsiteX42" fmla="*/ 1292250 w 1427172"/>
                  <a:gd name="connsiteY42" fmla="*/ 2462060 h 2583024"/>
                  <a:gd name="connsiteX43" fmla="*/ 1263926 w 1427172"/>
                  <a:gd name="connsiteY43" fmla="*/ 2489547 h 2583024"/>
                  <a:gd name="connsiteX44" fmla="*/ 1295110 w 1427172"/>
                  <a:gd name="connsiteY44" fmla="*/ 2536149 h 2583024"/>
                  <a:gd name="connsiteX45" fmla="*/ 1279622 w 1427172"/>
                  <a:gd name="connsiteY45" fmla="*/ 2536149 h 2583024"/>
                  <a:gd name="connsiteX46" fmla="*/ 1255136 w 1427172"/>
                  <a:gd name="connsiteY46" fmla="*/ 2498267 h 2583024"/>
                  <a:gd name="connsiteX47" fmla="*/ 1246276 w 1427172"/>
                  <a:gd name="connsiteY47" fmla="*/ 2506778 h 2583024"/>
                  <a:gd name="connsiteX48" fmla="*/ 1246276 w 1427172"/>
                  <a:gd name="connsiteY48" fmla="*/ 2536149 h 2583024"/>
                  <a:gd name="connsiteX49" fmla="*/ 1233718 w 1427172"/>
                  <a:gd name="connsiteY49" fmla="*/ 2536149 h 2583024"/>
                  <a:gd name="connsiteX50" fmla="*/ 603652 w 1427172"/>
                  <a:gd name="connsiteY50" fmla="*/ 2286121 h 2583024"/>
                  <a:gd name="connsiteX51" fmla="*/ 546851 w 1427172"/>
                  <a:gd name="connsiteY51" fmla="*/ 2310131 h 2583024"/>
                  <a:gd name="connsiteX52" fmla="*/ 523527 w 1427172"/>
                  <a:gd name="connsiteY52" fmla="*/ 2373106 h 2583024"/>
                  <a:gd name="connsiteX53" fmla="*/ 534366 w 1427172"/>
                  <a:gd name="connsiteY53" fmla="*/ 2421950 h 2583024"/>
                  <a:gd name="connsiteX54" fmla="*/ 564687 w 1427172"/>
                  <a:gd name="connsiteY54" fmla="*/ 2457485 h 2583024"/>
                  <a:gd name="connsiteX55" fmla="*/ 605573 w 1427172"/>
                  <a:gd name="connsiteY55" fmla="*/ 2469696 h 2583024"/>
                  <a:gd name="connsiteX56" fmla="*/ 659356 w 1427172"/>
                  <a:gd name="connsiteY56" fmla="*/ 2444451 h 2583024"/>
                  <a:gd name="connsiteX57" fmla="*/ 681856 w 1427172"/>
                  <a:gd name="connsiteY57" fmla="*/ 2375850 h 2583024"/>
                  <a:gd name="connsiteX58" fmla="*/ 659630 w 1427172"/>
                  <a:gd name="connsiteY58" fmla="*/ 2310131 h 2583024"/>
                  <a:gd name="connsiteX59" fmla="*/ 603652 w 1427172"/>
                  <a:gd name="connsiteY59" fmla="*/ 2286121 h 2583024"/>
                  <a:gd name="connsiteX60" fmla="*/ 830992 w 1427172"/>
                  <a:gd name="connsiteY60" fmla="*/ 2106662 h 2583024"/>
                  <a:gd name="connsiteX61" fmla="*/ 1031030 w 1427172"/>
                  <a:gd name="connsiteY61" fmla="*/ 2106662 h 2583024"/>
                  <a:gd name="connsiteX62" fmla="*/ 1031030 w 1427172"/>
                  <a:gd name="connsiteY62" fmla="*/ 2153859 h 2583024"/>
                  <a:gd name="connsiteX63" fmla="*/ 870506 w 1427172"/>
                  <a:gd name="connsiteY63" fmla="*/ 2153859 h 2583024"/>
                  <a:gd name="connsiteX64" fmla="*/ 848828 w 1427172"/>
                  <a:gd name="connsiteY64" fmla="*/ 2261974 h 2583024"/>
                  <a:gd name="connsiteX65" fmla="*/ 924837 w 1427172"/>
                  <a:gd name="connsiteY65" fmla="*/ 2236729 h 2583024"/>
                  <a:gd name="connsiteX66" fmla="*/ 1013743 w 1427172"/>
                  <a:gd name="connsiteY66" fmla="*/ 2273224 h 2583024"/>
                  <a:gd name="connsiteX67" fmla="*/ 1049964 w 1427172"/>
                  <a:gd name="connsiteY67" fmla="*/ 2367070 h 2583024"/>
                  <a:gd name="connsiteX68" fmla="*/ 1018134 w 1427172"/>
                  <a:gd name="connsiteY68" fmla="*/ 2461464 h 2583024"/>
                  <a:gd name="connsiteX69" fmla="*/ 912489 w 1427172"/>
                  <a:gd name="connsiteY69" fmla="*/ 2510307 h 2583024"/>
                  <a:gd name="connsiteX70" fmla="*/ 822897 w 1427172"/>
                  <a:gd name="connsiteY70" fmla="*/ 2479574 h 2583024"/>
                  <a:gd name="connsiteX71" fmla="*/ 783246 w 1427172"/>
                  <a:gd name="connsiteY71" fmla="*/ 2398077 h 2583024"/>
                  <a:gd name="connsiteX72" fmla="*/ 835108 w 1427172"/>
                  <a:gd name="connsiteY72" fmla="*/ 2393687 h 2583024"/>
                  <a:gd name="connsiteX73" fmla="*/ 861862 w 1427172"/>
                  <a:gd name="connsiteY73" fmla="*/ 2450625 h 2583024"/>
                  <a:gd name="connsiteX74" fmla="*/ 912489 w 1427172"/>
                  <a:gd name="connsiteY74" fmla="*/ 2469696 h 2583024"/>
                  <a:gd name="connsiteX75" fmla="*/ 972857 w 1427172"/>
                  <a:gd name="connsiteY75" fmla="*/ 2442804 h 2583024"/>
                  <a:gd name="connsiteX76" fmla="*/ 997554 w 1427172"/>
                  <a:gd name="connsiteY76" fmla="*/ 2371460 h 2583024"/>
                  <a:gd name="connsiteX77" fmla="*/ 973818 w 1427172"/>
                  <a:gd name="connsiteY77" fmla="*/ 2304780 h 2583024"/>
                  <a:gd name="connsiteX78" fmla="*/ 911666 w 1427172"/>
                  <a:gd name="connsiteY78" fmla="*/ 2280359 h 2583024"/>
                  <a:gd name="connsiteX79" fmla="*/ 868585 w 1427172"/>
                  <a:gd name="connsiteY79" fmla="*/ 2291197 h 2583024"/>
                  <a:gd name="connsiteX80" fmla="*/ 838400 w 1427172"/>
                  <a:gd name="connsiteY80" fmla="*/ 2319324 h 2583024"/>
                  <a:gd name="connsiteX81" fmla="*/ 792027 w 1427172"/>
                  <a:gd name="connsiteY81" fmla="*/ 2313287 h 2583024"/>
                  <a:gd name="connsiteX82" fmla="*/ 5488 w 1427172"/>
                  <a:gd name="connsiteY82" fmla="*/ 2106388 h 2583024"/>
                  <a:gd name="connsiteX83" fmla="*/ 265896 w 1427172"/>
                  <a:gd name="connsiteY83" fmla="*/ 2106388 h 2583024"/>
                  <a:gd name="connsiteX84" fmla="*/ 265896 w 1427172"/>
                  <a:gd name="connsiteY84" fmla="*/ 2144804 h 2583024"/>
                  <a:gd name="connsiteX85" fmla="*/ 189749 w 1427172"/>
                  <a:gd name="connsiteY85" fmla="*/ 2253467 h 2583024"/>
                  <a:gd name="connsiteX86" fmla="*/ 131439 w 1427172"/>
                  <a:gd name="connsiteY86" fmla="*/ 2392863 h 2583024"/>
                  <a:gd name="connsiteX87" fmla="*/ 112505 w 1427172"/>
                  <a:gd name="connsiteY87" fmla="*/ 2503447 h 2583024"/>
                  <a:gd name="connsiteX88" fmla="*/ 61741 w 1427172"/>
                  <a:gd name="connsiteY88" fmla="*/ 2503447 h 2583024"/>
                  <a:gd name="connsiteX89" fmla="*/ 80400 w 1427172"/>
                  <a:gd name="connsiteY89" fmla="*/ 2388747 h 2583024"/>
                  <a:gd name="connsiteX90" fmla="*/ 131576 w 1427172"/>
                  <a:gd name="connsiteY90" fmla="*/ 2259092 h 2583024"/>
                  <a:gd name="connsiteX91" fmla="*/ 202509 w 1427172"/>
                  <a:gd name="connsiteY91" fmla="*/ 2153859 h 2583024"/>
                  <a:gd name="connsiteX92" fmla="*/ 5488 w 1427172"/>
                  <a:gd name="connsiteY92" fmla="*/ 2153859 h 2583024"/>
                  <a:gd name="connsiteX93" fmla="*/ 611061 w 1427172"/>
                  <a:gd name="connsiteY93" fmla="*/ 2099528 h 2583024"/>
                  <a:gd name="connsiteX94" fmla="*/ 688854 w 1427172"/>
                  <a:gd name="connsiteY94" fmla="*/ 2126145 h 2583024"/>
                  <a:gd name="connsiteX95" fmla="*/ 725212 w 1427172"/>
                  <a:gd name="connsiteY95" fmla="*/ 2199684 h 2583024"/>
                  <a:gd name="connsiteX96" fmla="*/ 676094 w 1427172"/>
                  <a:gd name="connsiteY96" fmla="*/ 2203526 h 2583024"/>
                  <a:gd name="connsiteX97" fmla="*/ 657435 w 1427172"/>
                  <a:gd name="connsiteY97" fmla="*/ 2161268 h 2583024"/>
                  <a:gd name="connsiteX98" fmla="*/ 608042 w 1427172"/>
                  <a:gd name="connsiteY98" fmla="*/ 2140139 h 2583024"/>
                  <a:gd name="connsiteX99" fmla="*/ 566608 w 1427172"/>
                  <a:gd name="connsiteY99" fmla="*/ 2153310 h 2583024"/>
                  <a:gd name="connsiteX100" fmla="*/ 529838 w 1427172"/>
                  <a:gd name="connsiteY100" fmla="*/ 2202977 h 2583024"/>
                  <a:gd name="connsiteX101" fmla="*/ 515843 w 1427172"/>
                  <a:gd name="connsiteY101" fmla="*/ 2295999 h 2583024"/>
                  <a:gd name="connsiteX102" fmla="*/ 559473 w 1427172"/>
                  <a:gd name="connsiteY102" fmla="*/ 2255662 h 2583024"/>
                  <a:gd name="connsiteX103" fmla="*/ 613530 w 1427172"/>
                  <a:gd name="connsiteY103" fmla="*/ 2242491 h 2583024"/>
                  <a:gd name="connsiteX104" fmla="*/ 697635 w 1427172"/>
                  <a:gd name="connsiteY104" fmla="*/ 2278849 h 2583024"/>
                  <a:gd name="connsiteX105" fmla="*/ 732346 w 1427172"/>
                  <a:gd name="connsiteY105" fmla="*/ 2372832 h 2583024"/>
                  <a:gd name="connsiteX106" fmla="*/ 716020 w 1427172"/>
                  <a:gd name="connsiteY106" fmla="*/ 2443216 h 2583024"/>
                  <a:gd name="connsiteX107" fmla="*/ 671155 w 1427172"/>
                  <a:gd name="connsiteY107" fmla="*/ 2493020 h 2583024"/>
                  <a:gd name="connsiteX108" fmla="*/ 606396 w 1427172"/>
                  <a:gd name="connsiteY108" fmla="*/ 2510307 h 2583024"/>
                  <a:gd name="connsiteX109" fmla="*/ 505691 w 1427172"/>
                  <a:gd name="connsiteY109" fmla="*/ 2464894 h 2583024"/>
                  <a:gd name="connsiteX110" fmla="*/ 466726 w 1427172"/>
                  <a:gd name="connsiteY110" fmla="*/ 2315208 h 2583024"/>
                  <a:gd name="connsiteX111" fmla="*/ 509807 w 1427172"/>
                  <a:gd name="connsiteY111" fmla="*/ 2145627 h 2583024"/>
                  <a:gd name="connsiteX112" fmla="*/ 611061 w 1427172"/>
                  <a:gd name="connsiteY112" fmla="*/ 2099528 h 2583024"/>
                  <a:gd name="connsiteX113" fmla="*/ 1333987 w 1427172"/>
                  <a:gd name="connsiteY113" fmla="*/ 1608661 h 2583024"/>
                  <a:gd name="connsiteX114" fmla="*/ 1347486 w 1427172"/>
                  <a:gd name="connsiteY114" fmla="*/ 1612079 h 2583024"/>
                  <a:gd name="connsiteX115" fmla="*/ 1354916 w 1427172"/>
                  <a:gd name="connsiteY115" fmla="*/ 1621637 h 2583024"/>
                  <a:gd name="connsiteX116" fmla="*/ 1377798 w 1427172"/>
                  <a:gd name="connsiteY116" fmla="*/ 1608661 h 2583024"/>
                  <a:gd name="connsiteX117" fmla="*/ 1394751 w 1427172"/>
                  <a:gd name="connsiteY117" fmla="*/ 1614765 h 2583024"/>
                  <a:gd name="connsiteX118" fmla="*/ 1400681 w 1427172"/>
                  <a:gd name="connsiteY118" fmla="*/ 1633566 h 2583024"/>
                  <a:gd name="connsiteX119" fmla="*/ 1400681 w 1427172"/>
                  <a:gd name="connsiteY119" fmla="*/ 1684424 h 2583024"/>
                  <a:gd name="connsiteX120" fmla="*/ 1388193 w 1427172"/>
                  <a:gd name="connsiteY120" fmla="*/ 1684424 h 2583024"/>
                  <a:gd name="connsiteX121" fmla="*/ 1388193 w 1427172"/>
                  <a:gd name="connsiteY121" fmla="*/ 1637752 h 2583024"/>
                  <a:gd name="connsiteX122" fmla="*/ 1386972 w 1427172"/>
                  <a:gd name="connsiteY122" fmla="*/ 1626904 h 2583024"/>
                  <a:gd name="connsiteX123" fmla="*/ 1382542 w 1427172"/>
                  <a:gd name="connsiteY123" fmla="*/ 1621567 h 2583024"/>
                  <a:gd name="connsiteX124" fmla="*/ 1375008 w 1427172"/>
                  <a:gd name="connsiteY124" fmla="*/ 1619544 h 2583024"/>
                  <a:gd name="connsiteX125" fmla="*/ 1362032 w 1427172"/>
                  <a:gd name="connsiteY125" fmla="*/ 1624741 h 2583024"/>
                  <a:gd name="connsiteX126" fmla="*/ 1356869 w 1427172"/>
                  <a:gd name="connsiteY126" fmla="*/ 1641380 h 2583024"/>
                  <a:gd name="connsiteX127" fmla="*/ 1356869 w 1427172"/>
                  <a:gd name="connsiteY127" fmla="*/ 1684424 h 2583024"/>
                  <a:gd name="connsiteX128" fmla="*/ 1344312 w 1427172"/>
                  <a:gd name="connsiteY128" fmla="*/ 1684424 h 2583024"/>
                  <a:gd name="connsiteX129" fmla="*/ 1344312 w 1427172"/>
                  <a:gd name="connsiteY129" fmla="*/ 1636287 h 2583024"/>
                  <a:gd name="connsiteX130" fmla="*/ 1341243 w 1427172"/>
                  <a:gd name="connsiteY130" fmla="*/ 1623730 h 2583024"/>
                  <a:gd name="connsiteX131" fmla="*/ 1331197 w 1427172"/>
                  <a:gd name="connsiteY131" fmla="*/ 1619544 h 2583024"/>
                  <a:gd name="connsiteX132" fmla="*/ 1321395 w 1427172"/>
                  <a:gd name="connsiteY132" fmla="*/ 1622334 h 2583024"/>
                  <a:gd name="connsiteX133" fmla="*/ 1314872 w 1427172"/>
                  <a:gd name="connsiteY133" fmla="*/ 1630497 h 2583024"/>
                  <a:gd name="connsiteX134" fmla="*/ 1312849 w 1427172"/>
                  <a:gd name="connsiteY134" fmla="*/ 1645984 h 2583024"/>
                  <a:gd name="connsiteX135" fmla="*/ 1312849 w 1427172"/>
                  <a:gd name="connsiteY135" fmla="*/ 1684424 h 2583024"/>
                  <a:gd name="connsiteX136" fmla="*/ 1300292 w 1427172"/>
                  <a:gd name="connsiteY136" fmla="*/ 1684424 h 2583024"/>
                  <a:gd name="connsiteX137" fmla="*/ 1300292 w 1427172"/>
                  <a:gd name="connsiteY137" fmla="*/ 1610335 h 2583024"/>
                  <a:gd name="connsiteX138" fmla="*/ 1311523 w 1427172"/>
                  <a:gd name="connsiteY138" fmla="*/ 1610335 h 2583024"/>
                  <a:gd name="connsiteX139" fmla="*/ 1311523 w 1427172"/>
                  <a:gd name="connsiteY139" fmla="*/ 1620730 h 2583024"/>
                  <a:gd name="connsiteX140" fmla="*/ 1320802 w 1427172"/>
                  <a:gd name="connsiteY140" fmla="*/ 1611975 h 2583024"/>
                  <a:gd name="connsiteX141" fmla="*/ 1333987 w 1427172"/>
                  <a:gd name="connsiteY141" fmla="*/ 1608661 h 2583024"/>
                  <a:gd name="connsiteX142" fmla="*/ 1233686 w 1427172"/>
                  <a:gd name="connsiteY142" fmla="*/ 1582151 h 2583024"/>
                  <a:gd name="connsiteX143" fmla="*/ 1246244 w 1427172"/>
                  <a:gd name="connsiteY143" fmla="*/ 1582151 h 2583024"/>
                  <a:gd name="connsiteX144" fmla="*/ 1246244 w 1427172"/>
                  <a:gd name="connsiteY144" fmla="*/ 1640473 h 2583024"/>
                  <a:gd name="connsiteX145" fmla="*/ 1275963 w 1427172"/>
                  <a:gd name="connsiteY145" fmla="*/ 1610335 h 2583024"/>
                  <a:gd name="connsiteX146" fmla="*/ 1292218 w 1427172"/>
                  <a:gd name="connsiteY146" fmla="*/ 1610335 h 2583024"/>
                  <a:gd name="connsiteX147" fmla="*/ 1263894 w 1427172"/>
                  <a:gd name="connsiteY147" fmla="*/ 1637822 h 2583024"/>
                  <a:gd name="connsiteX148" fmla="*/ 1295078 w 1427172"/>
                  <a:gd name="connsiteY148" fmla="*/ 1684424 h 2583024"/>
                  <a:gd name="connsiteX149" fmla="*/ 1279590 w 1427172"/>
                  <a:gd name="connsiteY149" fmla="*/ 1684424 h 2583024"/>
                  <a:gd name="connsiteX150" fmla="*/ 1255104 w 1427172"/>
                  <a:gd name="connsiteY150" fmla="*/ 1646542 h 2583024"/>
                  <a:gd name="connsiteX151" fmla="*/ 1246244 w 1427172"/>
                  <a:gd name="connsiteY151" fmla="*/ 1655053 h 2583024"/>
                  <a:gd name="connsiteX152" fmla="*/ 1246244 w 1427172"/>
                  <a:gd name="connsiteY152" fmla="*/ 1684424 h 2583024"/>
                  <a:gd name="connsiteX153" fmla="*/ 1233686 w 1427172"/>
                  <a:gd name="connsiteY153" fmla="*/ 1684424 h 2583024"/>
                  <a:gd name="connsiteX154" fmla="*/ 343961 w 1427172"/>
                  <a:gd name="connsiteY154" fmla="*/ 1579391 h 2583024"/>
                  <a:gd name="connsiteX155" fmla="*/ 400213 w 1427172"/>
                  <a:gd name="connsiteY155" fmla="*/ 1579391 h 2583024"/>
                  <a:gd name="connsiteX156" fmla="*/ 400213 w 1427172"/>
                  <a:gd name="connsiteY156" fmla="*/ 1635644 h 2583024"/>
                  <a:gd name="connsiteX157" fmla="*/ 343961 w 1427172"/>
                  <a:gd name="connsiteY157" fmla="*/ 1635644 h 2583024"/>
                  <a:gd name="connsiteX158" fmla="*/ 1338461 w 1427172"/>
                  <a:gd name="connsiteY158" fmla="*/ 1438885 h 2583024"/>
                  <a:gd name="connsiteX159" fmla="*/ 1351019 w 1427172"/>
                  <a:gd name="connsiteY159" fmla="*/ 1438885 h 2583024"/>
                  <a:gd name="connsiteX160" fmla="*/ 1351019 w 1427172"/>
                  <a:gd name="connsiteY160" fmla="*/ 1512974 h 2583024"/>
                  <a:gd name="connsiteX161" fmla="*/ 1338461 w 1427172"/>
                  <a:gd name="connsiteY161" fmla="*/ 1512974 h 2583024"/>
                  <a:gd name="connsiteX162" fmla="*/ 1401848 w 1427172"/>
                  <a:gd name="connsiteY162" fmla="*/ 1437211 h 2583024"/>
                  <a:gd name="connsiteX163" fmla="*/ 1414161 w 1427172"/>
                  <a:gd name="connsiteY163" fmla="*/ 1439618 h 2583024"/>
                  <a:gd name="connsiteX164" fmla="*/ 1422568 w 1427172"/>
                  <a:gd name="connsiteY164" fmla="*/ 1445931 h 2583024"/>
                  <a:gd name="connsiteX165" fmla="*/ 1426475 w 1427172"/>
                  <a:gd name="connsiteY165" fmla="*/ 1455210 h 2583024"/>
                  <a:gd name="connsiteX166" fmla="*/ 1427172 w 1427172"/>
                  <a:gd name="connsiteY166" fmla="*/ 1467418 h 2583024"/>
                  <a:gd name="connsiteX167" fmla="*/ 1427172 w 1427172"/>
                  <a:gd name="connsiteY167" fmla="*/ 1512974 h 2583024"/>
                  <a:gd name="connsiteX168" fmla="*/ 1414615 w 1427172"/>
                  <a:gd name="connsiteY168" fmla="*/ 1512974 h 2583024"/>
                  <a:gd name="connsiteX169" fmla="*/ 1414615 w 1427172"/>
                  <a:gd name="connsiteY169" fmla="*/ 1467907 h 2583024"/>
                  <a:gd name="connsiteX170" fmla="*/ 1413150 w 1427172"/>
                  <a:gd name="connsiteY170" fmla="*/ 1456431 h 2583024"/>
                  <a:gd name="connsiteX171" fmla="*/ 1407952 w 1427172"/>
                  <a:gd name="connsiteY171" fmla="*/ 1450361 h 2583024"/>
                  <a:gd name="connsiteX172" fmla="*/ 1399197 w 1427172"/>
                  <a:gd name="connsiteY172" fmla="*/ 1448094 h 2583024"/>
                  <a:gd name="connsiteX173" fmla="*/ 1385349 w 1427172"/>
                  <a:gd name="connsiteY173" fmla="*/ 1453187 h 2583024"/>
                  <a:gd name="connsiteX174" fmla="*/ 1379524 w 1427172"/>
                  <a:gd name="connsiteY174" fmla="*/ 1472511 h 2583024"/>
                  <a:gd name="connsiteX175" fmla="*/ 1379524 w 1427172"/>
                  <a:gd name="connsiteY175" fmla="*/ 1512974 h 2583024"/>
                  <a:gd name="connsiteX176" fmla="*/ 1366967 w 1427172"/>
                  <a:gd name="connsiteY176" fmla="*/ 1512974 h 2583024"/>
                  <a:gd name="connsiteX177" fmla="*/ 1366967 w 1427172"/>
                  <a:gd name="connsiteY177" fmla="*/ 1438885 h 2583024"/>
                  <a:gd name="connsiteX178" fmla="*/ 1378268 w 1427172"/>
                  <a:gd name="connsiteY178" fmla="*/ 1438885 h 2583024"/>
                  <a:gd name="connsiteX179" fmla="*/ 1378268 w 1427172"/>
                  <a:gd name="connsiteY179" fmla="*/ 1449419 h 2583024"/>
                  <a:gd name="connsiteX180" fmla="*/ 1401848 w 1427172"/>
                  <a:gd name="connsiteY180" fmla="*/ 1437211 h 2583024"/>
                  <a:gd name="connsiteX181" fmla="*/ 1248262 w 1427172"/>
                  <a:gd name="connsiteY181" fmla="*/ 1437211 h 2583024"/>
                  <a:gd name="connsiteX182" fmla="*/ 1261761 w 1427172"/>
                  <a:gd name="connsiteY182" fmla="*/ 1440629 h 2583024"/>
                  <a:gd name="connsiteX183" fmla="*/ 1269191 w 1427172"/>
                  <a:gd name="connsiteY183" fmla="*/ 1450187 h 2583024"/>
                  <a:gd name="connsiteX184" fmla="*/ 1292073 w 1427172"/>
                  <a:gd name="connsiteY184" fmla="*/ 1437211 h 2583024"/>
                  <a:gd name="connsiteX185" fmla="*/ 1309026 w 1427172"/>
                  <a:gd name="connsiteY185" fmla="*/ 1443315 h 2583024"/>
                  <a:gd name="connsiteX186" fmla="*/ 1314956 w 1427172"/>
                  <a:gd name="connsiteY186" fmla="*/ 1462116 h 2583024"/>
                  <a:gd name="connsiteX187" fmla="*/ 1314956 w 1427172"/>
                  <a:gd name="connsiteY187" fmla="*/ 1512974 h 2583024"/>
                  <a:gd name="connsiteX188" fmla="*/ 1302468 w 1427172"/>
                  <a:gd name="connsiteY188" fmla="*/ 1512974 h 2583024"/>
                  <a:gd name="connsiteX189" fmla="*/ 1302468 w 1427172"/>
                  <a:gd name="connsiteY189" fmla="*/ 1466302 h 2583024"/>
                  <a:gd name="connsiteX190" fmla="*/ 1301247 w 1427172"/>
                  <a:gd name="connsiteY190" fmla="*/ 1455454 h 2583024"/>
                  <a:gd name="connsiteX191" fmla="*/ 1296817 w 1427172"/>
                  <a:gd name="connsiteY191" fmla="*/ 1450117 h 2583024"/>
                  <a:gd name="connsiteX192" fmla="*/ 1289283 w 1427172"/>
                  <a:gd name="connsiteY192" fmla="*/ 1448094 h 2583024"/>
                  <a:gd name="connsiteX193" fmla="*/ 1276307 w 1427172"/>
                  <a:gd name="connsiteY193" fmla="*/ 1453291 h 2583024"/>
                  <a:gd name="connsiteX194" fmla="*/ 1271144 w 1427172"/>
                  <a:gd name="connsiteY194" fmla="*/ 1469930 h 2583024"/>
                  <a:gd name="connsiteX195" fmla="*/ 1271144 w 1427172"/>
                  <a:gd name="connsiteY195" fmla="*/ 1512974 h 2583024"/>
                  <a:gd name="connsiteX196" fmla="*/ 1258587 w 1427172"/>
                  <a:gd name="connsiteY196" fmla="*/ 1512974 h 2583024"/>
                  <a:gd name="connsiteX197" fmla="*/ 1258587 w 1427172"/>
                  <a:gd name="connsiteY197" fmla="*/ 1464837 h 2583024"/>
                  <a:gd name="connsiteX198" fmla="*/ 1255518 w 1427172"/>
                  <a:gd name="connsiteY198" fmla="*/ 1452280 h 2583024"/>
                  <a:gd name="connsiteX199" fmla="*/ 1245472 w 1427172"/>
                  <a:gd name="connsiteY199" fmla="*/ 1448094 h 2583024"/>
                  <a:gd name="connsiteX200" fmla="*/ 1235670 w 1427172"/>
                  <a:gd name="connsiteY200" fmla="*/ 1450884 h 2583024"/>
                  <a:gd name="connsiteX201" fmla="*/ 1229147 w 1427172"/>
                  <a:gd name="connsiteY201" fmla="*/ 1459047 h 2583024"/>
                  <a:gd name="connsiteX202" fmla="*/ 1227124 w 1427172"/>
                  <a:gd name="connsiteY202" fmla="*/ 1474534 h 2583024"/>
                  <a:gd name="connsiteX203" fmla="*/ 1227124 w 1427172"/>
                  <a:gd name="connsiteY203" fmla="*/ 1512974 h 2583024"/>
                  <a:gd name="connsiteX204" fmla="*/ 1214567 w 1427172"/>
                  <a:gd name="connsiteY204" fmla="*/ 1512974 h 2583024"/>
                  <a:gd name="connsiteX205" fmla="*/ 1214567 w 1427172"/>
                  <a:gd name="connsiteY205" fmla="*/ 1438885 h 2583024"/>
                  <a:gd name="connsiteX206" fmla="*/ 1225798 w 1427172"/>
                  <a:gd name="connsiteY206" fmla="*/ 1438885 h 2583024"/>
                  <a:gd name="connsiteX207" fmla="*/ 1225798 w 1427172"/>
                  <a:gd name="connsiteY207" fmla="*/ 1449280 h 2583024"/>
                  <a:gd name="connsiteX208" fmla="*/ 1235077 w 1427172"/>
                  <a:gd name="connsiteY208" fmla="*/ 1440525 h 2583024"/>
                  <a:gd name="connsiteX209" fmla="*/ 1248262 w 1427172"/>
                  <a:gd name="connsiteY209" fmla="*/ 1437211 h 2583024"/>
                  <a:gd name="connsiteX210" fmla="*/ 136927 w 1427172"/>
                  <a:gd name="connsiteY210" fmla="*/ 1418317 h 2583024"/>
                  <a:gd name="connsiteX211" fmla="*/ 80126 w 1427172"/>
                  <a:gd name="connsiteY211" fmla="*/ 1442328 h 2583024"/>
                  <a:gd name="connsiteX212" fmla="*/ 56802 w 1427172"/>
                  <a:gd name="connsiteY212" fmla="*/ 1505303 h 2583024"/>
                  <a:gd name="connsiteX213" fmla="*/ 67641 w 1427172"/>
                  <a:gd name="connsiteY213" fmla="*/ 1554146 h 2583024"/>
                  <a:gd name="connsiteX214" fmla="*/ 97962 w 1427172"/>
                  <a:gd name="connsiteY214" fmla="*/ 1589681 h 2583024"/>
                  <a:gd name="connsiteX215" fmla="*/ 138848 w 1427172"/>
                  <a:gd name="connsiteY215" fmla="*/ 1601892 h 2583024"/>
                  <a:gd name="connsiteX216" fmla="*/ 192631 w 1427172"/>
                  <a:gd name="connsiteY216" fmla="*/ 1576647 h 2583024"/>
                  <a:gd name="connsiteX217" fmla="*/ 215132 w 1427172"/>
                  <a:gd name="connsiteY217" fmla="*/ 1508047 h 2583024"/>
                  <a:gd name="connsiteX218" fmla="*/ 192905 w 1427172"/>
                  <a:gd name="connsiteY218" fmla="*/ 1442328 h 2583024"/>
                  <a:gd name="connsiteX219" fmla="*/ 136927 w 1427172"/>
                  <a:gd name="connsiteY219" fmla="*/ 1418317 h 2583024"/>
                  <a:gd name="connsiteX220" fmla="*/ 1338461 w 1427172"/>
                  <a:gd name="connsiteY220" fmla="*/ 1410701 h 2583024"/>
                  <a:gd name="connsiteX221" fmla="*/ 1351019 w 1427172"/>
                  <a:gd name="connsiteY221" fmla="*/ 1410701 h 2583024"/>
                  <a:gd name="connsiteX222" fmla="*/ 1351019 w 1427172"/>
                  <a:gd name="connsiteY222" fmla="*/ 1425142 h 2583024"/>
                  <a:gd name="connsiteX223" fmla="*/ 1338461 w 1427172"/>
                  <a:gd name="connsiteY223" fmla="*/ 1425142 h 2583024"/>
                  <a:gd name="connsiteX224" fmla="*/ 343961 w 1427172"/>
                  <a:gd name="connsiteY224" fmla="*/ 1344229 h 2583024"/>
                  <a:gd name="connsiteX225" fmla="*/ 400213 w 1427172"/>
                  <a:gd name="connsiteY225" fmla="*/ 1344229 h 2583024"/>
                  <a:gd name="connsiteX226" fmla="*/ 400213 w 1427172"/>
                  <a:gd name="connsiteY226" fmla="*/ 1400481 h 2583024"/>
                  <a:gd name="connsiteX227" fmla="*/ 343961 w 1427172"/>
                  <a:gd name="connsiteY227" fmla="*/ 1400481 h 2583024"/>
                  <a:gd name="connsiteX228" fmla="*/ 916879 w 1427172"/>
                  <a:gd name="connsiteY228" fmla="*/ 1231724 h 2583024"/>
                  <a:gd name="connsiteX229" fmla="*/ 1008530 w 1427172"/>
                  <a:gd name="connsiteY229" fmla="*/ 1263829 h 2583024"/>
                  <a:gd name="connsiteX230" fmla="*/ 1042281 w 1427172"/>
                  <a:gd name="connsiteY230" fmla="*/ 1343406 h 2583024"/>
                  <a:gd name="connsiteX231" fmla="*/ 1032403 w 1427172"/>
                  <a:gd name="connsiteY231" fmla="*/ 1390877 h 2583024"/>
                  <a:gd name="connsiteX232" fmla="*/ 999612 w 1427172"/>
                  <a:gd name="connsiteY232" fmla="*/ 1439995 h 2583024"/>
                  <a:gd name="connsiteX233" fmla="*/ 923465 w 1427172"/>
                  <a:gd name="connsiteY233" fmla="*/ 1510791 h 2583024"/>
                  <a:gd name="connsiteX234" fmla="*/ 866389 w 1427172"/>
                  <a:gd name="connsiteY234" fmla="*/ 1561418 h 2583024"/>
                  <a:gd name="connsiteX235" fmla="*/ 845535 w 1427172"/>
                  <a:gd name="connsiteY235" fmla="*/ 1588172 h 2583024"/>
                  <a:gd name="connsiteX236" fmla="*/ 1042830 w 1427172"/>
                  <a:gd name="connsiteY236" fmla="*/ 1588172 h 2583024"/>
                  <a:gd name="connsiteX237" fmla="*/ 1042830 w 1427172"/>
                  <a:gd name="connsiteY237" fmla="*/ 1635644 h 2583024"/>
                  <a:gd name="connsiteX238" fmla="*/ 776934 w 1427172"/>
                  <a:gd name="connsiteY238" fmla="*/ 1635644 h 2583024"/>
                  <a:gd name="connsiteX239" fmla="*/ 782697 w 1427172"/>
                  <a:gd name="connsiteY239" fmla="*/ 1601343 h 2583024"/>
                  <a:gd name="connsiteX240" fmla="*/ 815214 w 1427172"/>
                  <a:gd name="connsiteY240" fmla="*/ 1547835 h 2583024"/>
                  <a:gd name="connsiteX241" fmla="*/ 879835 w 1427172"/>
                  <a:gd name="connsiteY241" fmla="*/ 1486918 h 2583024"/>
                  <a:gd name="connsiteX242" fmla="*/ 968467 w 1427172"/>
                  <a:gd name="connsiteY242" fmla="*/ 1401716 h 2583024"/>
                  <a:gd name="connsiteX243" fmla="*/ 991517 w 1427172"/>
                  <a:gd name="connsiteY243" fmla="*/ 1342308 h 2583024"/>
                  <a:gd name="connsiteX244" fmla="*/ 970525 w 1427172"/>
                  <a:gd name="connsiteY244" fmla="*/ 1292779 h 2583024"/>
                  <a:gd name="connsiteX245" fmla="*/ 915782 w 1427172"/>
                  <a:gd name="connsiteY245" fmla="*/ 1272610 h 2583024"/>
                  <a:gd name="connsiteX246" fmla="*/ 858706 w 1427172"/>
                  <a:gd name="connsiteY246" fmla="*/ 1294013 h 2583024"/>
                  <a:gd name="connsiteX247" fmla="*/ 837028 w 1427172"/>
                  <a:gd name="connsiteY247" fmla="*/ 1353284 h 2583024"/>
                  <a:gd name="connsiteX248" fmla="*/ 786264 w 1427172"/>
                  <a:gd name="connsiteY248" fmla="*/ 1348070 h 2583024"/>
                  <a:gd name="connsiteX249" fmla="*/ 825504 w 1427172"/>
                  <a:gd name="connsiteY249" fmla="*/ 1261497 h 2583024"/>
                  <a:gd name="connsiteX250" fmla="*/ 916879 w 1427172"/>
                  <a:gd name="connsiteY250" fmla="*/ 1231724 h 2583024"/>
                  <a:gd name="connsiteX251" fmla="*/ 602554 w 1427172"/>
                  <a:gd name="connsiteY251" fmla="*/ 1231724 h 2583024"/>
                  <a:gd name="connsiteX252" fmla="*/ 694205 w 1427172"/>
                  <a:gd name="connsiteY252" fmla="*/ 1263829 h 2583024"/>
                  <a:gd name="connsiteX253" fmla="*/ 727956 w 1427172"/>
                  <a:gd name="connsiteY253" fmla="*/ 1343406 h 2583024"/>
                  <a:gd name="connsiteX254" fmla="*/ 718078 w 1427172"/>
                  <a:gd name="connsiteY254" fmla="*/ 1390877 h 2583024"/>
                  <a:gd name="connsiteX255" fmla="*/ 685287 w 1427172"/>
                  <a:gd name="connsiteY255" fmla="*/ 1439995 h 2583024"/>
                  <a:gd name="connsiteX256" fmla="*/ 609140 w 1427172"/>
                  <a:gd name="connsiteY256" fmla="*/ 1510791 h 2583024"/>
                  <a:gd name="connsiteX257" fmla="*/ 552064 w 1427172"/>
                  <a:gd name="connsiteY257" fmla="*/ 1561418 h 2583024"/>
                  <a:gd name="connsiteX258" fmla="*/ 531210 w 1427172"/>
                  <a:gd name="connsiteY258" fmla="*/ 1588172 h 2583024"/>
                  <a:gd name="connsiteX259" fmla="*/ 728505 w 1427172"/>
                  <a:gd name="connsiteY259" fmla="*/ 1588172 h 2583024"/>
                  <a:gd name="connsiteX260" fmla="*/ 728505 w 1427172"/>
                  <a:gd name="connsiteY260" fmla="*/ 1635644 h 2583024"/>
                  <a:gd name="connsiteX261" fmla="*/ 462609 w 1427172"/>
                  <a:gd name="connsiteY261" fmla="*/ 1635644 h 2583024"/>
                  <a:gd name="connsiteX262" fmla="*/ 468372 w 1427172"/>
                  <a:gd name="connsiteY262" fmla="*/ 1601343 h 2583024"/>
                  <a:gd name="connsiteX263" fmla="*/ 500888 w 1427172"/>
                  <a:gd name="connsiteY263" fmla="*/ 1547835 h 2583024"/>
                  <a:gd name="connsiteX264" fmla="*/ 565510 w 1427172"/>
                  <a:gd name="connsiteY264" fmla="*/ 1486918 h 2583024"/>
                  <a:gd name="connsiteX265" fmla="*/ 654142 w 1427172"/>
                  <a:gd name="connsiteY265" fmla="*/ 1401716 h 2583024"/>
                  <a:gd name="connsiteX266" fmla="*/ 677192 w 1427172"/>
                  <a:gd name="connsiteY266" fmla="*/ 1342308 h 2583024"/>
                  <a:gd name="connsiteX267" fmla="*/ 656200 w 1427172"/>
                  <a:gd name="connsiteY267" fmla="*/ 1292779 h 2583024"/>
                  <a:gd name="connsiteX268" fmla="*/ 601457 w 1427172"/>
                  <a:gd name="connsiteY268" fmla="*/ 1272610 h 2583024"/>
                  <a:gd name="connsiteX269" fmla="*/ 544381 w 1427172"/>
                  <a:gd name="connsiteY269" fmla="*/ 1294013 h 2583024"/>
                  <a:gd name="connsiteX270" fmla="*/ 522703 w 1427172"/>
                  <a:gd name="connsiteY270" fmla="*/ 1353284 h 2583024"/>
                  <a:gd name="connsiteX271" fmla="*/ 471939 w 1427172"/>
                  <a:gd name="connsiteY271" fmla="*/ 1348070 h 2583024"/>
                  <a:gd name="connsiteX272" fmla="*/ 511179 w 1427172"/>
                  <a:gd name="connsiteY272" fmla="*/ 1261497 h 2583024"/>
                  <a:gd name="connsiteX273" fmla="*/ 602554 w 1427172"/>
                  <a:gd name="connsiteY273" fmla="*/ 1231724 h 2583024"/>
                  <a:gd name="connsiteX274" fmla="*/ 144336 w 1427172"/>
                  <a:gd name="connsiteY274" fmla="*/ 1231724 h 2583024"/>
                  <a:gd name="connsiteX275" fmla="*/ 222129 w 1427172"/>
                  <a:gd name="connsiteY275" fmla="*/ 1258341 h 2583024"/>
                  <a:gd name="connsiteX276" fmla="*/ 258487 w 1427172"/>
                  <a:gd name="connsiteY276" fmla="*/ 1331881 h 2583024"/>
                  <a:gd name="connsiteX277" fmla="*/ 209369 w 1427172"/>
                  <a:gd name="connsiteY277" fmla="*/ 1335722 h 2583024"/>
                  <a:gd name="connsiteX278" fmla="*/ 190710 w 1427172"/>
                  <a:gd name="connsiteY278" fmla="*/ 1293465 h 2583024"/>
                  <a:gd name="connsiteX279" fmla="*/ 141317 w 1427172"/>
                  <a:gd name="connsiteY279" fmla="*/ 1272336 h 2583024"/>
                  <a:gd name="connsiteX280" fmla="*/ 99883 w 1427172"/>
                  <a:gd name="connsiteY280" fmla="*/ 1285507 h 2583024"/>
                  <a:gd name="connsiteX281" fmla="*/ 63113 w 1427172"/>
                  <a:gd name="connsiteY281" fmla="*/ 1335174 h 2583024"/>
                  <a:gd name="connsiteX282" fmla="*/ 49118 w 1427172"/>
                  <a:gd name="connsiteY282" fmla="*/ 1428196 h 2583024"/>
                  <a:gd name="connsiteX283" fmla="*/ 92748 w 1427172"/>
                  <a:gd name="connsiteY283" fmla="*/ 1387859 h 2583024"/>
                  <a:gd name="connsiteX284" fmla="*/ 146805 w 1427172"/>
                  <a:gd name="connsiteY284" fmla="*/ 1374687 h 2583024"/>
                  <a:gd name="connsiteX285" fmla="*/ 230910 w 1427172"/>
                  <a:gd name="connsiteY285" fmla="*/ 1411046 h 2583024"/>
                  <a:gd name="connsiteX286" fmla="*/ 265621 w 1427172"/>
                  <a:gd name="connsiteY286" fmla="*/ 1505028 h 2583024"/>
                  <a:gd name="connsiteX287" fmla="*/ 249295 w 1427172"/>
                  <a:gd name="connsiteY287" fmla="*/ 1575412 h 2583024"/>
                  <a:gd name="connsiteX288" fmla="*/ 204430 w 1427172"/>
                  <a:gd name="connsiteY288" fmla="*/ 1625216 h 2583024"/>
                  <a:gd name="connsiteX289" fmla="*/ 139671 w 1427172"/>
                  <a:gd name="connsiteY289" fmla="*/ 1642504 h 2583024"/>
                  <a:gd name="connsiteX290" fmla="*/ 38966 w 1427172"/>
                  <a:gd name="connsiteY290" fmla="*/ 1597090 h 2583024"/>
                  <a:gd name="connsiteX291" fmla="*/ 0 w 1427172"/>
                  <a:gd name="connsiteY291" fmla="*/ 1447404 h 2583024"/>
                  <a:gd name="connsiteX292" fmla="*/ 43082 w 1427172"/>
                  <a:gd name="connsiteY292" fmla="*/ 1277824 h 2583024"/>
                  <a:gd name="connsiteX293" fmla="*/ 144336 w 1427172"/>
                  <a:gd name="connsiteY293" fmla="*/ 1231724 h 2583024"/>
                  <a:gd name="connsiteX294" fmla="*/ 837935 w 1427172"/>
                  <a:gd name="connsiteY294" fmla="*/ 571093 h 2583024"/>
                  <a:gd name="connsiteX295" fmla="*/ 780173 w 1427172"/>
                  <a:gd name="connsiteY295" fmla="*/ 594142 h 2583024"/>
                  <a:gd name="connsiteX296" fmla="*/ 757261 w 1427172"/>
                  <a:gd name="connsiteY296" fmla="*/ 651767 h 2583024"/>
                  <a:gd name="connsiteX297" fmla="*/ 767276 w 1427172"/>
                  <a:gd name="connsiteY297" fmla="*/ 692653 h 2583024"/>
                  <a:gd name="connsiteX298" fmla="*/ 797049 w 1427172"/>
                  <a:gd name="connsiteY298" fmla="*/ 723248 h 2583024"/>
                  <a:gd name="connsiteX299" fmla="*/ 839581 w 1427172"/>
                  <a:gd name="connsiteY299" fmla="*/ 734087 h 2583024"/>
                  <a:gd name="connsiteX300" fmla="*/ 898029 w 1427172"/>
                  <a:gd name="connsiteY300" fmla="*/ 711312 h 2583024"/>
                  <a:gd name="connsiteX301" fmla="*/ 921079 w 1427172"/>
                  <a:gd name="connsiteY301" fmla="*/ 653413 h 2583024"/>
                  <a:gd name="connsiteX302" fmla="*/ 897343 w 1427172"/>
                  <a:gd name="connsiteY302" fmla="*/ 594417 h 2583024"/>
                  <a:gd name="connsiteX303" fmla="*/ 837935 w 1427172"/>
                  <a:gd name="connsiteY303" fmla="*/ 571093 h 2583024"/>
                  <a:gd name="connsiteX304" fmla="*/ 551050 w 1427172"/>
                  <a:gd name="connsiteY304" fmla="*/ 444868 h 2583024"/>
                  <a:gd name="connsiteX305" fmla="*/ 425100 w 1427172"/>
                  <a:gd name="connsiteY305" fmla="*/ 626247 h 2583024"/>
                  <a:gd name="connsiteX306" fmla="*/ 551050 w 1427172"/>
                  <a:gd name="connsiteY306" fmla="*/ 626247 h 2583024"/>
                  <a:gd name="connsiteX307" fmla="*/ 838758 w 1427172"/>
                  <a:gd name="connsiteY307" fmla="*/ 404531 h 2583024"/>
                  <a:gd name="connsiteX308" fmla="*/ 791835 w 1427172"/>
                  <a:gd name="connsiteY308" fmla="*/ 422641 h 2583024"/>
                  <a:gd name="connsiteX309" fmla="*/ 773176 w 1427172"/>
                  <a:gd name="connsiteY309" fmla="*/ 465997 h 2583024"/>
                  <a:gd name="connsiteX310" fmla="*/ 791561 w 1427172"/>
                  <a:gd name="connsiteY310" fmla="*/ 512645 h 2583024"/>
                  <a:gd name="connsiteX311" fmla="*/ 839307 w 1427172"/>
                  <a:gd name="connsiteY311" fmla="*/ 530755 h 2583024"/>
                  <a:gd name="connsiteX312" fmla="*/ 886092 w 1427172"/>
                  <a:gd name="connsiteY312" fmla="*/ 512782 h 2583024"/>
                  <a:gd name="connsiteX313" fmla="*/ 904340 w 1427172"/>
                  <a:gd name="connsiteY313" fmla="*/ 468741 h 2583024"/>
                  <a:gd name="connsiteX314" fmla="*/ 885544 w 1427172"/>
                  <a:gd name="connsiteY314" fmla="*/ 423053 h 2583024"/>
                  <a:gd name="connsiteX315" fmla="*/ 838758 w 1427172"/>
                  <a:gd name="connsiteY315" fmla="*/ 404531 h 2583024"/>
                  <a:gd name="connsiteX316" fmla="*/ 560105 w 1427172"/>
                  <a:gd name="connsiteY316" fmla="*/ 365566 h 2583024"/>
                  <a:gd name="connsiteX317" fmla="*/ 600442 w 1427172"/>
                  <a:gd name="connsiteY317" fmla="*/ 365566 h 2583024"/>
                  <a:gd name="connsiteX318" fmla="*/ 600442 w 1427172"/>
                  <a:gd name="connsiteY318" fmla="*/ 626247 h 2583024"/>
                  <a:gd name="connsiteX319" fmla="*/ 654774 w 1427172"/>
                  <a:gd name="connsiteY319" fmla="*/ 626247 h 2583024"/>
                  <a:gd name="connsiteX320" fmla="*/ 654774 w 1427172"/>
                  <a:gd name="connsiteY320" fmla="*/ 671524 h 2583024"/>
                  <a:gd name="connsiteX321" fmla="*/ 600442 w 1427172"/>
                  <a:gd name="connsiteY321" fmla="*/ 671524 h 2583024"/>
                  <a:gd name="connsiteX322" fmla="*/ 600442 w 1427172"/>
                  <a:gd name="connsiteY322" fmla="*/ 767839 h 2583024"/>
                  <a:gd name="connsiteX323" fmla="*/ 551050 w 1427172"/>
                  <a:gd name="connsiteY323" fmla="*/ 767839 h 2583024"/>
                  <a:gd name="connsiteX324" fmla="*/ 551050 w 1427172"/>
                  <a:gd name="connsiteY324" fmla="*/ 671524 h 2583024"/>
                  <a:gd name="connsiteX325" fmla="*/ 376530 w 1427172"/>
                  <a:gd name="connsiteY325" fmla="*/ 671524 h 2583024"/>
                  <a:gd name="connsiteX326" fmla="*/ 376530 w 1427172"/>
                  <a:gd name="connsiteY326" fmla="*/ 626247 h 2583024"/>
                  <a:gd name="connsiteX327" fmla="*/ 838209 w 1427172"/>
                  <a:gd name="connsiteY327" fmla="*/ 363919 h 2583024"/>
                  <a:gd name="connsiteX328" fmla="*/ 922999 w 1427172"/>
                  <a:gd name="connsiteY328" fmla="*/ 394515 h 2583024"/>
                  <a:gd name="connsiteX329" fmla="*/ 955104 w 1427172"/>
                  <a:gd name="connsiteY329" fmla="*/ 469015 h 2583024"/>
                  <a:gd name="connsiteX330" fmla="*/ 940424 w 1427172"/>
                  <a:gd name="connsiteY330" fmla="*/ 517721 h 2583024"/>
                  <a:gd name="connsiteX331" fmla="*/ 895834 w 1427172"/>
                  <a:gd name="connsiteY331" fmla="*/ 549689 h 2583024"/>
                  <a:gd name="connsiteX332" fmla="*/ 952223 w 1427172"/>
                  <a:gd name="connsiteY332" fmla="*/ 588654 h 2583024"/>
                  <a:gd name="connsiteX333" fmla="*/ 971569 w 1427172"/>
                  <a:gd name="connsiteY333" fmla="*/ 652864 h 2583024"/>
                  <a:gd name="connsiteX334" fmla="*/ 935073 w 1427172"/>
                  <a:gd name="connsiteY334" fmla="*/ 739575 h 2583024"/>
                  <a:gd name="connsiteX335" fmla="*/ 839032 w 1427172"/>
                  <a:gd name="connsiteY335" fmla="*/ 774699 h 2583024"/>
                  <a:gd name="connsiteX336" fmla="*/ 742992 w 1427172"/>
                  <a:gd name="connsiteY336" fmla="*/ 739438 h 2583024"/>
                  <a:gd name="connsiteX337" fmla="*/ 706496 w 1427172"/>
                  <a:gd name="connsiteY337" fmla="*/ 651492 h 2583024"/>
                  <a:gd name="connsiteX338" fmla="*/ 726390 w 1427172"/>
                  <a:gd name="connsiteY338" fmla="*/ 585773 h 2583024"/>
                  <a:gd name="connsiteX339" fmla="*/ 783054 w 1427172"/>
                  <a:gd name="connsiteY339" fmla="*/ 549689 h 2583024"/>
                  <a:gd name="connsiteX340" fmla="*/ 737504 w 1427172"/>
                  <a:gd name="connsiteY340" fmla="*/ 517584 h 2583024"/>
                  <a:gd name="connsiteX341" fmla="*/ 722686 w 1427172"/>
                  <a:gd name="connsiteY341" fmla="*/ 467643 h 2583024"/>
                  <a:gd name="connsiteX342" fmla="*/ 754242 w 1427172"/>
                  <a:gd name="connsiteY342" fmla="*/ 393829 h 2583024"/>
                  <a:gd name="connsiteX343" fmla="*/ 838209 w 1427172"/>
                  <a:gd name="connsiteY343" fmla="*/ 363919 h 2583024"/>
                  <a:gd name="connsiteX344" fmla="*/ 232609 w 1427172"/>
                  <a:gd name="connsiteY344" fmla="*/ 363919 h 2583024"/>
                  <a:gd name="connsiteX345" fmla="*/ 264440 w 1427172"/>
                  <a:gd name="connsiteY345" fmla="*/ 363919 h 2583024"/>
                  <a:gd name="connsiteX346" fmla="*/ 264440 w 1427172"/>
                  <a:gd name="connsiteY346" fmla="*/ 767839 h 2583024"/>
                  <a:gd name="connsiteX347" fmla="*/ 215047 w 1427172"/>
                  <a:gd name="connsiteY347" fmla="*/ 767839 h 2583024"/>
                  <a:gd name="connsiteX348" fmla="*/ 215047 w 1427172"/>
                  <a:gd name="connsiteY348" fmla="*/ 453100 h 2583024"/>
                  <a:gd name="connsiteX349" fmla="*/ 168262 w 1427172"/>
                  <a:gd name="connsiteY349" fmla="*/ 487126 h 2583024"/>
                  <a:gd name="connsiteX350" fmla="*/ 116263 w 1427172"/>
                  <a:gd name="connsiteY350" fmla="*/ 512645 h 2583024"/>
                  <a:gd name="connsiteX351" fmla="*/ 116263 w 1427172"/>
                  <a:gd name="connsiteY351" fmla="*/ 464899 h 2583024"/>
                  <a:gd name="connsiteX352" fmla="*/ 188705 w 1427172"/>
                  <a:gd name="connsiteY352" fmla="*/ 417702 h 2583024"/>
                  <a:gd name="connsiteX353" fmla="*/ 232609 w 1427172"/>
                  <a:gd name="connsiteY353" fmla="*/ 363919 h 2583024"/>
                  <a:gd name="connsiteX354" fmla="*/ 816351 w 1427172"/>
                  <a:gd name="connsiteY354" fmla="*/ 108482 h 2583024"/>
                  <a:gd name="connsiteX355" fmla="*/ 782167 w 1427172"/>
                  <a:gd name="connsiteY355" fmla="*/ 116388 h 2583024"/>
                  <a:gd name="connsiteX356" fmla="*/ 763912 w 1427172"/>
                  <a:gd name="connsiteY356" fmla="*/ 120574 h 2583024"/>
                  <a:gd name="connsiteX357" fmla="*/ 755657 w 1427172"/>
                  <a:gd name="connsiteY357" fmla="*/ 127376 h 2583024"/>
                  <a:gd name="connsiteX358" fmla="*/ 752750 w 1427172"/>
                  <a:gd name="connsiteY358" fmla="*/ 137317 h 2583024"/>
                  <a:gd name="connsiteX359" fmla="*/ 759087 w 1427172"/>
                  <a:gd name="connsiteY359" fmla="*/ 151270 h 2583024"/>
                  <a:gd name="connsiteX360" fmla="*/ 777632 w 1427172"/>
                  <a:gd name="connsiteY360" fmla="*/ 156851 h 2583024"/>
                  <a:gd name="connsiteX361" fmla="*/ 799142 w 1427172"/>
                  <a:gd name="connsiteY361" fmla="*/ 151560 h 2583024"/>
                  <a:gd name="connsiteX362" fmla="*/ 812979 w 1427172"/>
                  <a:gd name="connsiteY362" fmla="*/ 137085 h 2583024"/>
                  <a:gd name="connsiteX363" fmla="*/ 816351 w 1427172"/>
                  <a:gd name="connsiteY363" fmla="*/ 116156 h 2583024"/>
                  <a:gd name="connsiteX364" fmla="*/ 387726 w 1427172"/>
                  <a:gd name="connsiteY364" fmla="*/ 108482 h 2583024"/>
                  <a:gd name="connsiteX365" fmla="*/ 353542 w 1427172"/>
                  <a:gd name="connsiteY365" fmla="*/ 116388 h 2583024"/>
                  <a:gd name="connsiteX366" fmla="*/ 335287 w 1427172"/>
                  <a:gd name="connsiteY366" fmla="*/ 120574 h 2583024"/>
                  <a:gd name="connsiteX367" fmla="*/ 327032 w 1427172"/>
                  <a:gd name="connsiteY367" fmla="*/ 127376 h 2583024"/>
                  <a:gd name="connsiteX368" fmla="*/ 324125 w 1427172"/>
                  <a:gd name="connsiteY368" fmla="*/ 137317 h 2583024"/>
                  <a:gd name="connsiteX369" fmla="*/ 330462 w 1427172"/>
                  <a:gd name="connsiteY369" fmla="*/ 151270 h 2583024"/>
                  <a:gd name="connsiteX370" fmla="*/ 349007 w 1427172"/>
                  <a:gd name="connsiteY370" fmla="*/ 156851 h 2583024"/>
                  <a:gd name="connsiteX371" fmla="*/ 370517 w 1427172"/>
                  <a:gd name="connsiteY371" fmla="*/ 151560 h 2583024"/>
                  <a:gd name="connsiteX372" fmla="*/ 384354 w 1427172"/>
                  <a:gd name="connsiteY372" fmla="*/ 137085 h 2583024"/>
                  <a:gd name="connsiteX373" fmla="*/ 387726 w 1427172"/>
                  <a:gd name="connsiteY373" fmla="*/ 116156 h 2583024"/>
                  <a:gd name="connsiteX374" fmla="*/ 988470 w 1427172"/>
                  <a:gd name="connsiteY374" fmla="*/ 61392 h 2583024"/>
                  <a:gd name="connsiteX375" fmla="*/ 964228 w 1427172"/>
                  <a:gd name="connsiteY375" fmla="*/ 71042 h 2583024"/>
                  <a:gd name="connsiteX376" fmla="*/ 953356 w 1427172"/>
                  <a:gd name="connsiteY376" fmla="*/ 96854 h 2583024"/>
                  <a:gd name="connsiteX377" fmla="*/ 1022306 w 1427172"/>
                  <a:gd name="connsiteY377" fmla="*/ 96854 h 2583024"/>
                  <a:gd name="connsiteX378" fmla="*/ 1014399 w 1427172"/>
                  <a:gd name="connsiteY378" fmla="*/ 73484 h 2583024"/>
                  <a:gd name="connsiteX379" fmla="*/ 988470 w 1427172"/>
                  <a:gd name="connsiteY379" fmla="*/ 61392 h 2583024"/>
                  <a:gd name="connsiteX380" fmla="*/ 226470 w 1427172"/>
                  <a:gd name="connsiteY380" fmla="*/ 61392 h 2583024"/>
                  <a:gd name="connsiteX381" fmla="*/ 202228 w 1427172"/>
                  <a:gd name="connsiteY381" fmla="*/ 71042 h 2583024"/>
                  <a:gd name="connsiteX382" fmla="*/ 191356 w 1427172"/>
                  <a:gd name="connsiteY382" fmla="*/ 96854 h 2583024"/>
                  <a:gd name="connsiteX383" fmla="*/ 260305 w 1427172"/>
                  <a:gd name="connsiteY383" fmla="*/ 96854 h 2583024"/>
                  <a:gd name="connsiteX384" fmla="*/ 252399 w 1427172"/>
                  <a:gd name="connsiteY384" fmla="*/ 73484 h 2583024"/>
                  <a:gd name="connsiteX385" fmla="*/ 226470 w 1427172"/>
                  <a:gd name="connsiteY385" fmla="*/ 61392 h 2583024"/>
                  <a:gd name="connsiteX386" fmla="*/ 988238 w 1427172"/>
                  <a:gd name="connsiteY386" fmla="*/ 44183 h 2583024"/>
                  <a:gd name="connsiteX387" fmla="*/ 1028700 w 1427172"/>
                  <a:gd name="connsiteY387" fmla="*/ 61043 h 2583024"/>
                  <a:gd name="connsiteX388" fmla="*/ 1044397 w 1427172"/>
                  <a:gd name="connsiteY388" fmla="*/ 108482 h 2583024"/>
                  <a:gd name="connsiteX389" fmla="*/ 1044281 w 1427172"/>
                  <a:gd name="connsiteY389" fmla="*/ 114063 h 2583024"/>
                  <a:gd name="connsiteX390" fmla="*/ 952194 w 1427172"/>
                  <a:gd name="connsiteY390" fmla="*/ 114063 h 2583024"/>
                  <a:gd name="connsiteX391" fmla="*/ 963704 w 1427172"/>
                  <a:gd name="connsiteY391" fmla="*/ 145224 h 2583024"/>
                  <a:gd name="connsiteX392" fmla="*/ 989517 w 1427172"/>
                  <a:gd name="connsiteY392" fmla="*/ 156037 h 2583024"/>
                  <a:gd name="connsiteX393" fmla="*/ 1009167 w 1427172"/>
                  <a:gd name="connsiteY393" fmla="*/ 149991 h 2583024"/>
                  <a:gd name="connsiteX394" fmla="*/ 1022073 w 1427172"/>
                  <a:gd name="connsiteY394" fmla="*/ 130690 h 2583024"/>
                  <a:gd name="connsiteX395" fmla="*/ 1043700 w 1427172"/>
                  <a:gd name="connsiteY395" fmla="*/ 133364 h 2583024"/>
                  <a:gd name="connsiteX396" fmla="*/ 1024747 w 1427172"/>
                  <a:gd name="connsiteY396" fmla="*/ 162781 h 2583024"/>
                  <a:gd name="connsiteX397" fmla="*/ 989400 w 1427172"/>
                  <a:gd name="connsiteY397" fmla="*/ 173245 h 2583024"/>
                  <a:gd name="connsiteX398" fmla="*/ 946438 w 1427172"/>
                  <a:gd name="connsiteY398" fmla="*/ 156560 h 2583024"/>
                  <a:gd name="connsiteX399" fmla="*/ 930567 w 1427172"/>
                  <a:gd name="connsiteY399" fmla="*/ 109761 h 2583024"/>
                  <a:gd name="connsiteX400" fmla="*/ 946612 w 1427172"/>
                  <a:gd name="connsiteY400" fmla="*/ 61392 h 2583024"/>
                  <a:gd name="connsiteX401" fmla="*/ 988238 w 1427172"/>
                  <a:gd name="connsiteY401" fmla="*/ 44183 h 2583024"/>
                  <a:gd name="connsiteX402" fmla="*/ 789724 w 1427172"/>
                  <a:gd name="connsiteY402" fmla="*/ 44183 h 2583024"/>
                  <a:gd name="connsiteX403" fmla="*/ 815420 w 1427172"/>
                  <a:gd name="connsiteY403" fmla="*/ 47904 h 2583024"/>
                  <a:gd name="connsiteX404" fmla="*/ 829954 w 1427172"/>
                  <a:gd name="connsiteY404" fmla="*/ 57264 h 2583024"/>
                  <a:gd name="connsiteX405" fmla="*/ 836466 w 1427172"/>
                  <a:gd name="connsiteY405" fmla="*/ 71507 h 2583024"/>
                  <a:gd name="connsiteX406" fmla="*/ 837512 w 1427172"/>
                  <a:gd name="connsiteY406" fmla="*/ 90808 h 2583024"/>
                  <a:gd name="connsiteX407" fmla="*/ 837512 w 1427172"/>
                  <a:gd name="connsiteY407" fmla="*/ 118714 h 2583024"/>
                  <a:gd name="connsiteX408" fmla="*/ 838849 w 1427172"/>
                  <a:gd name="connsiteY408" fmla="*/ 155630 h 2583024"/>
                  <a:gd name="connsiteX409" fmla="*/ 844140 w 1427172"/>
                  <a:gd name="connsiteY409" fmla="*/ 170455 h 2583024"/>
                  <a:gd name="connsiteX410" fmla="*/ 822280 w 1427172"/>
                  <a:gd name="connsiteY410" fmla="*/ 170455 h 2583024"/>
                  <a:gd name="connsiteX411" fmla="*/ 818095 w 1427172"/>
                  <a:gd name="connsiteY411" fmla="*/ 155223 h 2583024"/>
                  <a:gd name="connsiteX412" fmla="*/ 795712 w 1427172"/>
                  <a:gd name="connsiteY412" fmla="*/ 169176 h 2583024"/>
                  <a:gd name="connsiteX413" fmla="*/ 772632 w 1427172"/>
                  <a:gd name="connsiteY413" fmla="*/ 173245 h 2583024"/>
                  <a:gd name="connsiteX414" fmla="*/ 741355 w 1427172"/>
                  <a:gd name="connsiteY414" fmla="*/ 163304 h 2583024"/>
                  <a:gd name="connsiteX415" fmla="*/ 730426 w 1427172"/>
                  <a:gd name="connsiteY415" fmla="*/ 137898 h 2583024"/>
                  <a:gd name="connsiteX416" fmla="*/ 734553 w 1427172"/>
                  <a:gd name="connsiteY416" fmla="*/ 121330 h 2583024"/>
                  <a:gd name="connsiteX417" fmla="*/ 745367 w 1427172"/>
                  <a:gd name="connsiteY417" fmla="*/ 109296 h 2583024"/>
                  <a:gd name="connsiteX418" fmla="*/ 760424 w 1427172"/>
                  <a:gd name="connsiteY418" fmla="*/ 102436 h 2583024"/>
                  <a:gd name="connsiteX419" fmla="*/ 779027 w 1427172"/>
                  <a:gd name="connsiteY419" fmla="*/ 99296 h 2583024"/>
                  <a:gd name="connsiteX420" fmla="*/ 816351 w 1427172"/>
                  <a:gd name="connsiteY420" fmla="*/ 92087 h 2583024"/>
                  <a:gd name="connsiteX421" fmla="*/ 816467 w 1427172"/>
                  <a:gd name="connsiteY421" fmla="*/ 86623 h 2583024"/>
                  <a:gd name="connsiteX422" fmla="*/ 810537 w 1427172"/>
                  <a:gd name="connsiteY422" fmla="*/ 68600 h 2583024"/>
                  <a:gd name="connsiteX423" fmla="*/ 786701 w 1427172"/>
                  <a:gd name="connsiteY423" fmla="*/ 61508 h 2583024"/>
                  <a:gd name="connsiteX424" fmla="*/ 764900 w 1427172"/>
                  <a:gd name="connsiteY424" fmla="*/ 66682 h 2583024"/>
                  <a:gd name="connsiteX425" fmla="*/ 754494 w 1427172"/>
                  <a:gd name="connsiteY425" fmla="*/ 84995 h 2583024"/>
                  <a:gd name="connsiteX426" fmla="*/ 734030 w 1427172"/>
                  <a:gd name="connsiteY426" fmla="*/ 82204 h 2583024"/>
                  <a:gd name="connsiteX427" fmla="*/ 743216 w 1427172"/>
                  <a:gd name="connsiteY427" fmla="*/ 60985 h 2583024"/>
                  <a:gd name="connsiteX428" fmla="*/ 761703 w 1427172"/>
                  <a:gd name="connsiteY428" fmla="*/ 48543 h 2583024"/>
                  <a:gd name="connsiteX429" fmla="*/ 789724 w 1427172"/>
                  <a:gd name="connsiteY429" fmla="*/ 44183 h 2583024"/>
                  <a:gd name="connsiteX430" fmla="*/ 706664 w 1427172"/>
                  <a:gd name="connsiteY430" fmla="*/ 44183 h 2583024"/>
                  <a:gd name="connsiteX431" fmla="*/ 728175 w 1427172"/>
                  <a:gd name="connsiteY431" fmla="*/ 50927 h 2583024"/>
                  <a:gd name="connsiteX432" fmla="*/ 720966 w 1427172"/>
                  <a:gd name="connsiteY432" fmla="*/ 70344 h 2583024"/>
                  <a:gd name="connsiteX433" fmla="*/ 705618 w 1427172"/>
                  <a:gd name="connsiteY433" fmla="*/ 65810 h 2583024"/>
                  <a:gd name="connsiteX434" fmla="*/ 693293 w 1427172"/>
                  <a:gd name="connsiteY434" fmla="*/ 69938 h 2583024"/>
                  <a:gd name="connsiteX435" fmla="*/ 685503 w 1427172"/>
                  <a:gd name="connsiteY435" fmla="*/ 81390 h 2583024"/>
                  <a:gd name="connsiteX436" fmla="*/ 682015 w 1427172"/>
                  <a:gd name="connsiteY436" fmla="*/ 105807 h 2583024"/>
                  <a:gd name="connsiteX437" fmla="*/ 682015 w 1427172"/>
                  <a:gd name="connsiteY437" fmla="*/ 170455 h 2583024"/>
                  <a:gd name="connsiteX438" fmla="*/ 661086 w 1427172"/>
                  <a:gd name="connsiteY438" fmla="*/ 170455 h 2583024"/>
                  <a:gd name="connsiteX439" fmla="*/ 661086 w 1427172"/>
                  <a:gd name="connsiteY439" fmla="*/ 46974 h 2583024"/>
                  <a:gd name="connsiteX440" fmla="*/ 679922 w 1427172"/>
                  <a:gd name="connsiteY440" fmla="*/ 46974 h 2583024"/>
                  <a:gd name="connsiteX441" fmla="*/ 679922 w 1427172"/>
                  <a:gd name="connsiteY441" fmla="*/ 65694 h 2583024"/>
                  <a:gd name="connsiteX442" fmla="*/ 693235 w 1427172"/>
                  <a:gd name="connsiteY442" fmla="*/ 48369 h 2583024"/>
                  <a:gd name="connsiteX443" fmla="*/ 706664 w 1427172"/>
                  <a:gd name="connsiteY443" fmla="*/ 44183 h 2583024"/>
                  <a:gd name="connsiteX444" fmla="*/ 361099 w 1427172"/>
                  <a:gd name="connsiteY444" fmla="*/ 44183 h 2583024"/>
                  <a:gd name="connsiteX445" fmla="*/ 386795 w 1427172"/>
                  <a:gd name="connsiteY445" fmla="*/ 47904 h 2583024"/>
                  <a:gd name="connsiteX446" fmla="*/ 401329 w 1427172"/>
                  <a:gd name="connsiteY446" fmla="*/ 57264 h 2583024"/>
                  <a:gd name="connsiteX447" fmla="*/ 407841 w 1427172"/>
                  <a:gd name="connsiteY447" fmla="*/ 71507 h 2583024"/>
                  <a:gd name="connsiteX448" fmla="*/ 408887 w 1427172"/>
                  <a:gd name="connsiteY448" fmla="*/ 90808 h 2583024"/>
                  <a:gd name="connsiteX449" fmla="*/ 408887 w 1427172"/>
                  <a:gd name="connsiteY449" fmla="*/ 118714 h 2583024"/>
                  <a:gd name="connsiteX450" fmla="*/ 410224 w 1427172"/>
                  <a:gd name="connsiteY450" fmla="*/ 155630 h 2583024"/>
                  <a:gd name="connsiteX451" fmla="*/ 415515 w 1427172"/>
                  <a:gd name="connsiteY451" fmla="*/ 170455 h 2583024"/>
                  <a:gd name="connsiteX452" fmla="*/ 393655 w 1427172"/>
                  <a:gd name="connsiteY452" fmla="*/ 170455 h 2583024"/>
                  <a:gd name="connsiteX453" fmla="*/ 389470 w 1427172"/>
                  <a:gd name="connsiteY453" fmla="*/ 155223 h 2583024"/>
                  <a:gd name="connsiteX454" fmla="*/ 367087 w 1427172"/>
                  <a:gd name="connsiteY454" fmla="*/ 169176 h 2583024"/>
                  <a:gd name="connsiteX455" fmla="*/ 344007 w 1427172"/>
                  <a:gd name="connsiteY455" fmla="*/ 173245 h 2583024"/>
                  <a:gd name="connsiteX456" fmla="*/ 312730 w 1427172"/>
                  <a:gd name="connsiteY456" fmla="*/ 163304 h 2583024"/>
                  <a:gd name="connsiteX457" fmla="*/ 301801 w 1427172"/>
                  <a:gd name="connsiteY457" fmla="*/ 137898 h 2583024"/>
                  <a:gd name="connsiteX458" fmla="*/ 305928 w 1427172"/>
                  <a:gd name="connsiteY458" fmla="*/ 121330 h 2583024"/>
                  <a:gd name="connsiteX459" fmla="*/ 316742 w 1427172"/>
                  <a:gd name="connsiteY459" fmla="*/ 109296 h 2583024"/>
                  <a:gd name="connsiteX460" fmla="*/ 331799 w 1427172"/>
                  <a:gd name="connsiteY460" fmla="*/ 102436 h 2583024"/>
                  <a:gd name="connsiteX461" fmla="*/ 350402 w 1427172"/>
                  <a:gd name="connsiteY461" fmla="*/ 99296 h 2583024"/>
                  <a:gd name="connsiteX462" fmla="*/ 387726 w 1427172"/>
                  <a:gd name="connsiteY462" fmla="*/ 92087 h 2583024"/>
                  <a:gd name="connsiteX463" fmla="*/ 387842 w 1427172"/>
                  <a:gd name="connsiteY463" fmla="*/ 86623 h 2583024"/>
                  <a:gd name="connsiteX464" fmla="*/ 381912 w 1427172"/>
                  <a:gd name="connsiteY464" fmla="*/ 68600 h 2583024"/>
                  <a:gd name="connsiteX465" fmla="*/ 358076 w 1427172"/>
                  <a:gd name="connsiteY465" fmla="*/ 61508 h 2583024"/>
                  <a:gd name="connsiteX466" fmla="*/ 336275 w 1427172"/>
                  <a:gd name="connsiteY466" fmla="*/ 66682 h 2583024"/>
                  <a:gd name="connsiteX467" fmla="*/ 325869 w 1427172"/>
                  <a:gd name="connsiteY467" fmla="*/ 84995 h 2583024"/>
                  <a:gd name="connsiteX468" fmla="*/ 305405 w 1427172"/>
                  <a:gd name="connsiteY468" fmla="*/ 82204 h 2583024"/>
                  <a:gd name="connsiteX469" fmla="*/ 314591 w 1427172"/>
                  <a:gd name="connsiteY469" fmla="*/ 60985 h 2583024"/>
                  <a:gd name="connsiteX470" fmla="*/ 333078 w 1427172"/>
                  <a:gd name="connsiteY470" fmla="*/ 48543 h 2583024"/>
                  <a:gd name="connsiteX471" fmla="*/ 361099 w 1427172"/>
                  <a:gd name="connsiteY471" fmla="*/ 44183 h 2583024"/>
                  <a:gd name="connsiteX472" fmla="*/ 226238 w 1427172"/>
                  <a:gd name="connsiteY472" fmla="*/ 44183 h 2583024"/>
                  <a:gd name="connsiteX473" fmla="*/ 266700 w 1427172"/>
                  <a:gd name="connsiteY473" fmla="*/ 61043 h 2583024"/>
                  <a:gd name="connsiteX474" fmla="*/ 282397 w 1427172"/>
                  <a:gd name="connsiteY474" fmla="*/ 108482 h 2583024"/>
                  <a:gd name="connsiteX475" fmla="*/ 282281 w 1427172"/>
                  <a:gd name="connsiteY475" fmla="*/ 114063 h 2583024"/>
                  <a:gd name="connsiteX476" fmla="*/ 190194 w 1427172"/>
                  <a:gd name="connsiteY476" fmla="*/ 114063 h 2583024"/>
                  <a:gd name="connsiteX477" fmla="*/ 201704 w 1427172"/>
                  <a:gd name="connsiteY477" fmla="*/ 145224 h 2583024"/>
                  <a:gd name="connsiteX478" fmla="*/ 227517 w 1427172"/>
                  <a:gd name="connsiteY478" fmla="*/ 156037 h 2583024"/>
                  <a:gd name="connsiteX479" fmla="*/ 247167 w 1427172"/>
                  <a:gd name="connsiteY479" fmla="*/ 149991 h 2583024"/>
                  <a:gd name="connsiteX480" fmla="*/ 260073 w 1427172"/>
                  <a:gd name="connsiteY480" fmla="*/ 130690 h 2583024"/>
                  <a:gd name="connsiteX481" fmla="*/ 281700 w 1427172"/>
                  <a:gd name="connsiteY481" fmla="*/ 133364 h 2583024"/>
                  <a:gd name="connsiteX482" fmla="*/ 262747 w 1427172"/>
                  <a:gd name="connsiteY482" fmla="*/ 162781 h 2583024"/>
                  <a:gd name="connsiteX483" fmla="*/ 227400 w 1427172"/>
                  <a:gd name="connsiteY483" fmla="*/ 173245 h 2583024"/>
                  <a:gd name="connsiteX484" fmla="*/ 184438 w 1427172"/>
                  <a:gd name="connsiteY484" fmla="*/ 156560 h 2583024"/>
                  <a:gd name="connsiteX485" fmla="*/ 168567 w 1427172"/>
                  <a:gd name="connsiteY485" fmla="*/ 109761 h 2583024"/>
                  <a:gd name="connsiteX486" fmla="*/ 184612 w 1427172"/>
                  <a:gd name="connsiteY486" fmla="*/ 61392 h 2583024"/>
                  <a:gd name="connsiteX487" fmla="*/ 226238 w 1427172"/>
                  <a:gd name="connsiteY487" fmla="*/ 44183 h 2583024"/>
                  <a:gd name="connsiteX488" fmla="*/ 895518 w 1427172"/>
                  <a:gd name="connsiteY488" fmla="*/ 3837 h 2583024"/>
                  <a:gd name="connsiteX489" fmla="*/ 895518 w 1427172"/>
                  <a:gd name="connsiteY489" fmla="*/ 46974 h 2583024"/>
                  <a:gd name="connsiteX490" fmla="*/ 916563 w 1427172"/>
                  <a:gd name="connsiteY490" fmla="*/ 46974 h 2583024"/>
                  <a:gd name="connsiteX491" fmla="*/ 916563 w 1427172"/>
                  <a:gd name="connsiteY491" fmla="*/ 63252 h 2583024"/>
                  <a:gd name="connsiteX492" fmla="*/ 895518 w 1427172"/>
                  <a:gd name="connsiteY492" fmla="*/ 63252 h 2583024"/>
                  <a:gd name="connsiteX493" fmla="*/ 895518 w 1427172"/>
                  <a:gd name="connsiteY493" fmla="*/ 135457 h 2583024"/>
                  <a:gd name="connsiteX494" fmla="*/ 896622 w 1427172"/>
                  <a:gd name="connsiteY494" fmla="*/ 146968 h 2583024"/>
                  <a:gd name="connsiteX495" fmla="*/ 900227 w 1427172"/>
                  <a:gd name="connsiteY495" fmla="*/ 151037 h 2583024"/>
                  <a:gd name="connsiteX496" fmla="*/ 907378 w 1427172"/>
                  <a:gd name="connsiteY496" fmla="*/ 152549 h 2583024"/>
                  <a:gd name="connsiteX497" fmla="*/ 916563 w 1427172"/>
                  <a:gd name="connsiteY497" fmla="*/ 151735 h 2583024"/>
                  <a:gd name="connsiteX498" fmla="*/ 919586 w 1427172"/>
                  <a:gd name="connsiteY498" fmla="*/ 170222 h 2583024"/>
                  <a:gd name="connsiteX499" fmla="*/ 903773 w 1427172"/>
                  <a:gd name="connsiteY499" fmla="*/ 172082 h 2583024"/>
                  <a:gd name="connsiteX500" fmla="*/ 886100 w 1427172"/>
                  <a:gd name="connsiteY500" fmla="*/ 168478 h 2583024"/>
                  <a:gd name="connsiteX501" fmla="*/ 877263 w 1427172"/>
                  <a:gd name="connsiteY501" fmla="*/ 159002 h 2583024"/>
                  <a:gd name="connsiteX502" fmla="*/ 874705 w 1427172"/>
                  <a:gd name="connsiteY502" fmla="*/ 134294 h 2583024"/>
                  <a:gd name="connsiteX503" fmla="*/ 874705 w 1427172"/>
                  <a:gd name="connsiteY503" fmla="*/ 63252 h 2583024"/>
                  <a:gd name="connsiteX504" fmla="*/ 859357 w 1427172"/>
                  <a:gd name="connsiteY504" fmla="*/ 63252 h 2583024"/>
                  <a:gd name="connsiteX505" fmla="*/ 859357 w 1427172"/>
                  <a:gd name="connsiteY505" fmla="*/ 46974 h 2583024"/>
                  <a:gd name="connsiteX506" fmla="*/ 874705 w 1427172"/>
                  <a:gd name="connsiteY506" fmla="*/ 46974 h 2583024"/>
                  <a:gd name="connsiteX507" fmla="*/ 874705 w 1427172"/>
                  <a:gd name="connsiteY507" fmla="*/ 16394 h 2583024"/>
                  <a:gd name="connsiteX508" fmla="*/ 543093 w 1427172"/>
                  <a:gd name="connsiteY508" fmla="*/ 3837 h 2583024"/>
                  <a:gd name="connsiteX509" fmla="*/ 543093 w 1427172"/>
                  <a:gd name="connsiteY509" fmla="*/ 46974 h 2583024"/>
                  <a:gd name="connsiteX510" fmla="*/ 564138 w 1427172"/>
                  <a:gd name="connsiteY510" fmla="*/ 46974 h 2583024"/>
                  <a:gd name="connsiteX511" fmla="*/ 564138 w 1427172"/>
                  <a:gd name="connsiteY511" fmla="*/ 63252 h 2583024"/>
                  <a:gd name="connsiteX512" fmla="*/ 543093 w 1427172"/>
                  <a:gd name="connsiteY512" fmla="*/ 63252 h 2583024"/>
                  <a:gd name="connsiteX513" fmla="*/ 543093 w 1427172"/>
                  <a:gd name="connsiteY513" fmla="*/ 135457 h 2583024"/>
                  <a:gd name="connsiteX514" fmla="*/ 544198 w 1427172"/>
                  <a:gd name="connsiteY514" fmla="*/ 146968 h 2583024"/>
                  <a:gd name="connsiteX515" fmla="*/ 547802 w 1427172"/>
                  <a:gd name="connsiteY515" fmla="*/ 151037 h 2583024"/>
                  <a:gd name="connsiteX516" fmla="*/ 554953 w 1427172"/>
                  <a:gd name="connsiteY516" fmla="*/ 152549 h 2583024"/>
                  <a:gd name="connsiteX517" fmla="*/ 564138 w 1427172"/>
                  <a:gd name="connsiteY517" fmla="*/ 151735 h 2583024"/>
                  <a:gd name="connsiteX518" fmla="*/ 567161 w 1427172"/>
                  <a:gd name="connsiteY518" fmla="*/ 170222 h 2583024"/>
                  <a:gd name="connsiteX519" fmla="*/ 551348 w 1427172"/>
                  <a:gd name="connsiteY519" fmla="*/ 172082 h 2583024"/>
                  <a:gd name="connsiteX520" fmla="*/ 533675 w 1427172"/>
                  <a:gd name="connsiteY520" fmla="*/ 168478 h 2583024"/>
                  <a:gd name="connsiteX521" fmla="*/ 524838 w 1427172"/>
                  <a:gd name="connsiteY521" fmla="*/ 159002 h 2583024"/>
                  <a:gd name="connsiteX522" fmla="*/ 522280 w 1427172"/>
                  <a:gd name="connsiteY522" fmla="*/ 134294 h 2583024"/>
                  <a:gd name="connsiteX523" fmla="*/ 522280 w 1427172"/>
                  <a:gd name="connsiteY523" fmla="*/ 63252 h 2583024"/>
                  <a:gd name="connsiteX524" fmla="*/ 506932 w 1427172"/>
                  <a:gd name="connsiteY524" fmla="*/ 63252 h 2583024"/>
                  <a:gd name="connsiteX525" fmla="*/ 506932 w 1427172"/>
                  <a:gd name="connsiteY525" fmla="*/ 56765 h 2583024"/>
                  <a:gd name="connsiteX526" fmla="*/ 501891 w 1427172"/>
                  <a:gd name="connsiteY526" fmla="*/ 70344 h 2583024"/>
                  <a:gd name="connsiteX527" fmla="*/ 486543 w 1427172"/>
                  <a:gd name="connsiteY527" fmla="*/ 65810 h 2583024"/>
                  <a:gd name="connsiteX528" fmla="*/ 474218 w 1427172"/>
                  <a:gd name="connsiteY528" fmla="*/ 69938 h 2583024"/>
                  <a:gd name="connsiteX529" fmla="*/ 466428 w 1427172"/>
                  <a:gd name="connsiteY529" fmla="*/ 81390 h 2583024"/>
                  <a:gd name="connsiteX530" fmla="*/ 462940 w 1427172"/>
                  <a:gd name="connsiteY530" fmla="*/ 105807 h 2583024"/>
                  <a:gd name="connsiteX531" fmla="*/ 462940 w 1427172"/>
                  <a:gd name="connsiteY531" fmla="*/ 170455 h 2583024"/>
                  <a:gd name="connsiteX532" fmla="*/ 442011 w 1427172"/>
                  <a:gd name="connsiteY532" fmla="*/ 170455 h 2583024"/>
                  <a:gd name="connsiteX533" fmla="*/ 442011 w 1427172"/>
                  <a:gd name="connsiteY533" fmla="*/ 46974 h 2583024"/>
                  <a:gd name="connsiteX534" fmla="*/ 460847 w 1427172"/>
                  <a:gd name="connsiteY534" fmla="*/ 46974 h 2583024"/>
                  <a:gd name="connsiteX535" fmla="*/ 460847 w 1427172"/>
                  <a:gd name="connsiteY535" fmla="*/ 65694 h 2583024"/>
                  <a:gd name="connsiteX536" fmla="*/ 474160 w 1427172"/>
                  <a:gd name="connsiteY536" fmla="*/ 48369 h 2583024"/>
                  <a:gd name="connsiteX537" fmla="*/ 487589 w 1427172"/>
                  <a:gd name="connsiteY537" fmla="*/ 44183 h 2583024"/>
                  <a:gd name="connsiteX538" fmla="*/ 498257 w 1427172"/>
                  <a:gd name="connsiteY538" fmla="*/ 45869 h 2583024"/>
                  <a:gd name="connsiteX539" fmla="*/ 506932 w 1427172"/>
                  <a:gd name="connsiteY539" fmla="*/ 49916 h 2583024"/>
                  <a:gd name="connsiteX540" fmla="*/ 506932 w 1427172"/>
                  <a:gd name="connsiteY540" fmla="*/ 46974 h 2583024"/>
                  <a:gd name="connsiteX541" fmla="*/ 522280 w 1427172"/>
                  <a:gd name="connsiteY541" fmla="*/ 46974 h 2583024"/>
                  <a:gd name="connsiteX542" fmla="*/ 522280 w 1427172"/>
                  <a:gd name="connsiteY542" fmla="*/ 16394 h 2583024"/>
                  <a:gd name="connsiteX543" fmla="*/ 7465 w 1427172"/>
                  <a:gd name="connsiteY543" fmla="*/ 0 h 2583024"/>
                  <a:gd name="connsiteX544" fmla="*/ 30022 w 1427172"/>
                  <a:gd name="connsiteY544" fmla="*/ 0 h 2583024"/>
                  <a:gd name="connsiteX545" fmla="*/ 30022 w 1427172"/>
                  <a:gd name="connsiteY545" fmla="*/ 69996 h 2583024"/>
                  <a:gd name="connsiteX546" fmla="*/ 118621 w 1427172"/>
                  <a:gd name="connsiteY546" fmla="*/ 69996 h 2583024"/>
                  <a:gd name="connsiteX547" fmla="*/ 118621 w 1427172"/>
                  <a:gd name="connsiteY547" fmla="*/ 0 h 2583024"/>
                  <a:gd name="connsiteX548" fmla="*/ 141178 w 1427172"/>
                  <a:gd name="connsiteY548" fmla="*/ 0 h 2583024"/>
                  <a:gd name="connsiteX549" fmla="*/ 141178 w 1427172"/>
                  <a:gd name="connsiteY549" fmla="*/ 170455 h 2583024"/>
                  <a:gd name="connsiteX550" fmla="*/ 118621 w 1427172"/>
                  <a:gd name="connsiteY550" fmla="*/ 170455 h 2583024"/>
                  <a:gd name="connsiteX551" fmla="*/ 118621 w 1427172"/>
                  <a:gd name="connsiteY551" fmla="*/ 90111 h 2583024"/>
                  <a:gd name="connsiteX552" fmla="*/ 30022 w 1427172"/>
                  <a:gd name="connsiteY552" fmla="*/ 90111 h 2583024"/>
                  <a:gd name="connsiteX553" fmla="*/ 30022 w 1427172"/>
                  <a:gd name="connsiteY553" fmla="*/ 170455 h 2583024"/>
                  <a:gd name="connsiteX554" fmla="*/ 7465 w 1427172"/>
                  <a:gd name="connsiteY554" fmla="*/ 170455 h 2583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</a:cxnLst>
                <a:rect l="l" t="t" r="r" b="b"/>
                <a:pathLst>
                  <a:path w="1427172" h="2583024">
                    <a:moveTo>
                      <a:pt x="1334019" y="2460386"/>
                    </a:moveTo>
                    <a:cubicBezTo>
                      <a:pt x="1339507" y="2460386"/>
                      <a:pt x="1344007" y="2461525"/>
                      <a:pt x="1347518" y="2463804"/>
                    </a:cubicBezTo>
                    <a:cubicBezTo>
                      <a:pt x="1351030" y="2466083"/>
                      <a:pt x="1353506" y="2469269"/>
                      <a:pt x="1354948" y="2473362"/>
                    </a:cubicBezTo>
                    <a:cubicBezTo>
                      <a:pt x="1360808" y="2464711"/>
                      <a:pt x="1368436" y="2460386"/>
                      <a:pt x="1377830" y="2460386"/>
                    </a:cubicBezTo>
                    <a:cubicBezTo>
                      <a:pt x="1385179" y="2460386"/>
                      <a:pt x="1390830" y="2462421"/>
                      <a:pt x="1394783" y="2466490"/>
                    </a:cubicBezTo>
                    <a:cubicBezTo>
                      <a:pt x="1398736" y="2470560"/>
                      <a:pt x="1400713" y="2476827"/>
                      <a:pt x="1400713" y="2485291"/>
                    </a:cubicBezTo>
                    <a:lnTo>
                      <a:pt x="1400713" y="2536149"/>
                    </a:lnTo>
                    <a:lnTo>
                      <a:pt x="1388225" y="2536149"/>
                    </a:lnTo>
                    <a:lnTo>
                      <a:pt x="1388225" y="2489477"/>
                    </a:lnTo>
                    <a:cubicBezTo>
                      <a:pt x="1388225" y="2484454"/>
                      <a:pt x="1387818" y="2480838"/>
                      <a:pt x="1387004" y="2478629"/>
                    </a:cubicBezTo>
                    <a:cubicBezTo>
                      <a:pt x="1386190" y="2476420"/>
                      <a:pt x="1384714" y="2474641"/>
                      <a:pt x="1382574" y="2473292"/>
                    </a:cubicBezTo>
                    <a:cubicBezTo>
                      <a:pt x="1380435" y="2471943"/>
                      <a:pt x="1377923" y="2471269"/>
                      <a:pt x="1375040" y="2471269"/>
                    </a:cubicBezTo>
                    <a:cubicBezTo>
                      <a:pt x="1369831" y="2471269"/>
                      <a:pt x="1365506" y="2473001"/>
                      <a:pt x="1362064" y="2476466"/>
                    </a:cubicBezTo>
                    <a:cubicBezTo>
                      <a:pt x="1358622" y="2479931"/>
                      <a:pt x="1356901" y="2485477"/>
                      <a:pt x="1356901" y="2493105"/>
                    </a:cubicBezTo>
                    <a:lnTo>
                      <a:pt x="1356901" y="2536149"/>
                    </a:lnTo>
                    <a:lnTo>
                      <a:pt x="1344344" y="2536149"/>
                    </a:lnTo>
                    <a:lnTo>
                      <a:pt x="1344344" y="2488012"/>
                    </a:lnTo>
                    <a:cubicBezTo>
                      <a:pt x="1344344" y="2482431"/>
                      <a:pt x="1343321" y="2478245"/>
                      <a:pt x="1341275" y="2475455"/>
                    </a:cubicBezTo>
                    <a:cubicBezTo>
                      <a:pt x="1339228" y="2472664"/>
                      <a:pt x="1335880" y="2471269"/>
                      <a:pt x="1331229" y="2471269"/>
                    </a:cubicBezTo>
                    <a:cubicBezTo>
                      <a:pt x="1327694" y="2471269"/>
                      <a:pt x="1324427" y="2472199"/>
                      <a:pt x="1321427" y="2474060"/>
                    </a:cubicBezTo>
                    <a:cubicBezTo>
                      <a:pt x="1318427" y="2475920"/>
                      <a:pt x="1316253" y="2478641"/>
                      <a:pt x="1314904" y="2482222"/>
                    </a:cubicBezTo>
                    <a:cubicBezTo>
                      <a:pt x="1313555" y="2485803"/>
                      <a:pt x="1312881" y="2490965"/>
                      <a:pt x="1312881" y="2497709"/>
                    </a:cubicBezTo>
                    <a:lnTo>
                      <a:pt x="1312881" y="2536149"/>
                    </a:lnTo>
                    <a:lnTo>
                      <a:pt x="1300324" y="2536149"/>
                    </a:lnTo>
                    <a:lnTo>
                      <a:pt x="1300324" y="2462060"/>
                    </a:lnTo>
                    <a:lnTo>
                      <a:pt x="1311555" y="2462060"/>
                    </a:lnTo>
                    <a:lnTo>
                      <a:pt x="1311555" y="2472455"/>
                    </a:lnTo>
                    <a:cubicBezTo>
                      <a:pt x="1313881" y="2468827"/>
                      <a:pt x="1316974" y="2465909"/>
                      <a:pt x="1320834" y="2463700"/>
                    </a:cubicBezTo>
                    <a:cubicBezTo>
                      <a:pt x="1324694" y="2461491"/>
                      <a:pt x="1329089" y="2460386"/>
                      <a:pt x="1334019" y="2460386"/>
                    </a:cubicBezTo>
                    <a:close/>
                    <a:moveTo>
                      <a:pt x="343138" y="2447195"/>
                    </a:moveTo>
                    <a:lnTo>
                      <a:pt x="399390" y="2447195"/>
                    </a:lnTo>
                    <a:lnTo>
                      <a:pt x="399390" y="2503447"/>
                    </a:lnTo>
                    <a:cubicBezTo>
                      <a:pt x="399390" y="2524119"/>
                      <a:pt x="395731" y="2540812"/>
                      <a:pt x="388414" y="2553526"/>
                    </a:cubicBezTo>
                    <a:cubicBezTo>
                      <a:pt x="381097" y="2566240"/>
                      <a:pt x="369480" y="2576072"/>
                      <a:pt x="353565" y="2583024"/>
                    </a:cubicBezTo>
                    <a:lnTo>
                      <a:pt x="339845" y="2561895"/>
                    </a:lnTo>
                    <a:cubicBezTo>
                      <a:pt x="350272" y="2557321"/>
                      <a:pt x="357955" y="2550599"/>
                      <a:pt x="362895" y="2541726"/>
                    </a:cubicBezTo>
                    <a:cubicBezTo>
                      <a:pt x="367834" y="2532854"/>
                      <a:pt x="370578" y="2520094"/>
                      <a:pt x="371127" y="2503447"/>
                    </a:cubicBezTo>
                    <a:lnTo>
                      <a:pt x="343138" y="2503447"/>
                    </a:lnTo>
                    <a:close/>
                    <a:moveTo>
                      <a:pt x="1233718" y="2433876"/>
                    </a:moveTo>
                    <a:lnTo>
                      <a:pt x="1246276" y="2433876"/>
                    </a:lnTo>
                    <a:lnTo>
                      <a:pt x="1246276" y="2492198"/>
                    </a:lnTo>
                    <a:lnTo>
                      <a:pt x="1275995" y="2462060"/>
                    </a:lnTo>
                    <a:lnTo>
                      <a:pt x="1292250" y="2462060"/>
                    </a:lnTo>
                    <a:lnTo>
                      <a:pt x="1263926" y="2489547"/>
                    </a:lnTo>
                    <a:lnTo>
                      <a:pt x="1295110" y="2536149"/>
                    </a:lnTo>
                    <a:lnTo>
                      <a:pt x="1279622" y="2536149"/>
                    </a:lnTo>
                    <a:lnTo>
                      <a:pt x="1255136" y="2498267"/>
                    </a:lnTo>
                    <a:lnTo>
                      <a:pt x="1246276" y="2506778"/>
                    </a:lnTo>
                    <a:lnTo>
                      <a:pt x="1246276" y="2536149"/>
                    </a:lnTo>
                    <a:lnTo>
                      <a:pt x="1233718" y="2536149"/>
                    </a:lnTo>
                    <a:close/>
                    <a:moveTo>
                      <a:pt x="603652" y="2286121"/>
                    </a:moveTo>
                    <a:cubicBezTo>
                      <a:pt x="581334" y="2286121"/>
                      <a:pt x="562400" y="2294124"/>
                      <a:pt x="546851" y="2310131"/>
                    </a:cubicBezTo>
                    <a:cubicBezTo>
                      <a:pt x="531301" y="2326138"/>
                      <a:pt x="523527" y="2347130"/>
                      <a:pt x="523527" y="2373106"/>
                    </a:cubicBezTo>
                    <a:cubicBezTo>
                      <a:pt x="523527" y="2390119"/>
                      <a:pt x="527140" y="2406400"/>
                      <a:pt x="534366" y="2421950"/>
                    </a:cubicBezTo>
                    <a:cubicBezTo>
                      <a:pt x="541591" y="2437499"/>
                      <a:pt x="551699" y="2449344"/>
                      <a:pt x="564687" y="2457485"/>
                    </a:cubicBezTo>
                    <a:cubicBezTo>
                      <a:pt x="577675" y="2465626"/>
                      <a:pt x="591304" y="2469696"/>
                      <a:pt x="605573" y="2469696"/>
                    </a:cubicBezTo>
                    <a:cubicBezTo>
                      <a:pt x="626427" y="2469696"/>
                      <a:pt x="644355" y="2461281"/>
                      <a:pt x="659356" y="2444451"/>
                    </a:cubicBezTo>
                    <a:cubicBezTo>
                      <a:pt x="674356" y="2427621"/>
                      <a:pt x="681856" y="2404754"/>
                      <a:pt x="681856" y="2375850"/>
                    </a:cubicBezTo>
                    <a:cubicBezTo>
                      <a:pt x="681856" y="2348044"/>
                      <a:pt x="674448" y="2326138"/>
                      <a:pt x="659630" y="2310131"/>
                    </a:cubicBezTo>
                    <a:cubicBezTo>
                      <a:pt x="644812" y="2294124"/>
                      <a:pt x="626153" y="2286121"/>
                      <a:pt x="603652" y="2286121"/>
                    </a:cubicBezTo>
                    <a:close/>
                    <a:moveTo>
                      <a:pt x="830992" y="2106662"/>
                    </a:moveTo>
                    <a:lnTo>
                      <a:pt x="1031030" y="2106662"/>
                    </a:lnTo>
                    <a:lnTo>
                      <a:pt x="1031030" y="2153859"/>
                    </a:lnTo>
                    <a:lnTo>
                      <a:pt x="870506" y="2153859"/>
                    </a:lnTo>
                    <a:lnTo>
                      <a:pt x="848828" y="2261974"/>
                    </a:lnTo>
                    <a:cubicBezTo>
                      <a:pt x="872975" y="2245144"/>
                      <a:pt x="898312" y="2236729"/>
                      <a:pt x="924837" y="2236729"/>
                    </a:cubicBezTo>
                    <a:cubicBezTo>
                      <a:pt x="959960" y="2236729"/>
                      <a:pt x="989596" y="2248894"/>
                      <a:pt x="1013743" y="2273224"/>
                    </a:cubicBezTo>
                    <a:cubicBezTo>
                      <a:pt x="1037891" y="2297554"/>
                      <a:pt x="1049964" y="2328836"/>
                      <a:pt x="1049964" y="2367070"/>
                    </a:cubicBezTo>
                    <a:cubicBezTo>
                      <a:pt x="1049964" y="2403474"/>
                      <a:pt x="1039354" y="2434938"/>
                      <a:pt x="1018134" y="2461464"/>
                    </a:cubicBezTo>
                    <a:cubicBezTo>
                      <a:pt x="992340" y="2494026"/>
                      <a:pt x="957125" y="2510307"/>
                      <a:pt x="912489" y="2510307"/>
                    </a:cubicBezTo>
                    <a:cubicBezTo>
                      <a:pt x="875902" y="2510307"/>
                      <a:pt x="846038" y="2500063"/>
                      <a:pt x="822897" y="2479574"/>
                    </a:cubicBezTo>
                    <a:cubicBezTo>
                      <a:pt x="799756" y="2459086"/>
                      <a:pt x="786538" y="2431920"/>
                      <a:pt x="783246" y="2398077"/>
                    </a:cubicBezTo>
                    <a:lnTo>
                      <a:pt x="835108" y="2393687"/>
                    </a:lnTo>
                    <a:cubicBezTo>
                      <a:pt x="838949" y="2418932"/>
                      <a:pt x="847867" y="2437911"/>
                      <a:pt x="861862" y="2450625"/>
                    </a:cubicBezTo>
                    <a:cubicBezTo>
                      <a:pt x="875856" y="2463339"/>
                      <a:pt x="892732" y="2469696"/>
                      <a:pt x="912489" y="2469696"/>
                    </a:cubicBezTo>
                    <a:cubicBezTo>
                      <a:pt x="936270" y="2469696"/>
                      <a:pt x="956393" y="2460732"/>
                      <a:pt x="972857" y="2442804"/>
                    </a:cubicBezTo>
                    <a:cubicBezTo>
                      <a:pt x="989322" y="2424877"/>
                      <a:pt x="997554" y="2401095"/>
                      <a:pt x="997554" y="2371460"/>
                    </a:cubicBezTo>
                    <a:cubicBezTo>
                      <a:pt x="997554" y="2343288"/>
                      <a:pt x="989642" y="2321062"/>
                      <a:pt x="973818" y="2304780"/>
                    </a:cubicBezTo>
                    <a:cubicBezTo>
                      <a:pt x="957994" y="2288499"/>
                      <a:pt x="937277" y="2280359"/>
                      <a:pt x="911666" y="2280359"/>
                    </a:cubicBezTo>
                    <a:cubicBezTo>
                      <a:pt x="895750" y="2280359"/>
                      <a:pt x="881390" y="2283972"/>
                      <a:pt x="868585" y="2291197"/>
                    </a:cubicBezTo>
                    <a:cubicBezTo>
                      <a:pt x="855779" y="2298423"/>
                      <a:pt x="845718" y="2307799"/>
                      <a:pt x="838400" y="2319324"/>
                    </a:cubicBezTo>
                    <a:lnTo>
                      <a:pt x="792027" y="2313287"/>
                    </a:lnTo>
                    <a:close/>
                    <a:moveTo>
                      <a:pt x="5488" y="2106388"/>
                    </a:moveTo>
                    <a:lnTo>
                      <a:pt x="265896" y="2106388"/>
                    </a:lnTo>
                    <a:lnTo>
                      <a:pt x="265896" y="2144804"/>
                    </a:lnTo>
                    <a:cubicBezTo>
                      <a:pt x="240285" y="2172061"/>
                      <a:pt x="214903" y="2208282"/>
                      <a:pt x="189749" y="2253467"/>
                    </a:cubicBezTo>
                    <a:cubicBezTo>
                      <a:pt x="164596" y="2298652"/>
                      <a:pt x="145159" y="2345117"/>
                      <a:pt x="131439" y="2392863"/>
                    </a:cubicBezTo>
                    <a:cubicBezTo>
                      <a:pt x="121560" y="2426523"/>
                      <a:pt x="115249" y="2463385"/>
                      <a:pt x="112505" y="2503447"/>
                    </a:cubicBezTo>
                    <a:lnTo>
                      <a:pt x="61741" y="2503447"/>
                    </a:lnTo>
                    <a:cubicBezTo>
                      <a:pt x="62290" y="2471800"/>
                      <a:pt x="68509" y="2433566"/>
                      <a:pt x="80400" y="2388747"/>
                    </a:cubicBezTo>
                    <a:cubicBezTo>
                      <a:pt x="92291" y="2343928"/>
                      <a:pt x="109350" y="2300710"/>
                      <a:pt x="131576" y="2259092"/>
                    </a:cubicBezTo>
                    <a:cubicBezTo>
                      <a:pt x="153803" y="2217475"/>
                      <a:pt x="177447" y="2182397"/>
                      <a:pt x="202509" y="2153859"/>
                    </a:cubicBezTo>
                    <a:lnTo>
                      <a:pt x="5488" y="2153859"/>
                    </a:lnTo>
                    <a:close/>
                    <a:moveTo>
                      <a:pt x="611061" y="2099528"/>
                    </a:moveTo>
                    <a:cubicBezTo>
                      <a:pt x="642708" y="2099528"/>
                      <a:pt x="668639" y="2108400"/>
                      <a:pt x="688854" y="2126145"/>
                    </a:cubicBezTo>
                    <a:cubicBezTo>
                      <a:pt x="709068" y="2143889"/>
                      <a:pt x="721187" y="2168403"/>
                      <a:pt x="725212" y="2199684"/>
                    </a:cubicBezTo>
                    <a:lnTo>
                      <a:pt x="676094" y="2203526"/>
                    </a:lnTo>
                    <a:cubicBezTo>
                      <a:pt x="671704" y="2184135"/>
                      <a:pt x="665484" y="2170049"/>
                      <a:pt x="657435" y="2161268"/>
                    </a:cubicBezTo>
                    <a:cubicBezTo>
                      <a:pt x="644080" y="2147182"/>
                      <a:pt x="627616" y="2140139"/>
                      <a:pt x="608042" y="2140139"/>
                    </a:cubicBezTo>
                    <a:cubicBezTo>
                      <a:pt x="592310" y="2140139"/>
                      <a:pt x="578498" y="2144530"/>
                      <a:pt x="566608" y="2153310"/>
                    </a:cubicBezTo>
                    <a:cubicBezTo>
                      <a:pt x="551058" y="2164652"/>
                      <a:pt x="538802" y="2181208"/>
                      <a:pt x="529838" y="2202977"/>
                    </a:cubicBezTo>
                    <a:cubicBezTo>
                      <a:pt x="520874" y="2224746"/>
                      <a:pt x="516209" y="2255754"/>
                      <a:pt x="515843" y="2295999"/>
                    </a:cubicBezTo>
                    <a:cubicBezTo>
                      <a:pt x="527734" y="2277889"/>
                      <a:pt x="542277" y="2264443"/>
                      <a:pt x="559473" y="2255662"/>
                    </a:cubicBezTo>
                    <a:cubicBezTo>
                      <a:pt x="576669" y="2246882"/>
                      <a:pt x="594688" y="2242491"/>
                      <a:pt x="613530" y="2242491"/>
                    </a:cubicBezTo>
                    <a:cubicBezTo>
                      <a:pt x="646459" y="2242491"/>
                      <a:pt x="674493" y="2254611"/>
                      <a:pt x="697635" y="2278849"/>
                    </a:cubicBezTo>
                    <a:cubicBezTo>
                      <a:pt x="720776" y="2303088"/>
                      <a:pt x="732346" y="2334416"/>
                      <a:pt x="732346" y="2372832"/>
                    </a:cubicBezTo>
                    <a:cubicBezTo>
                      <a:pt x="732346" y="2398077"/>
                      <a:pt x="726904" y="2421538"/>
                      <a:pt x="716020" y="2443216"/>
                    </a:cubicBezTo>
                    <a:cubicBezTo>
                      <a:pt x="705135" y="2464894"/>
                      <a:pt x="690180" y="2481495"/>
                      <a:pt x="671155" y="2493020"/>
                    </a:cubicBezTo>
                    <a:cubicBezTo>
                      <a:pt x="652130" y="2504545"/>
                      <a:pt x="630543" y="2510307"/>
                      <a:pt x="606396" y="2510307"/>
                    </a:cubicBezTo>
                    <a:cubicBezTo>
                      <a:pt x="565236" y="2510307"/>
                      <a:pt x="531667" y="2495169"/>
                      <a:pt x="505691" y="2464894"/>
                    </a:cubicBezTo>
                    <a:cubicBezTo>
                      <a:pt x="479714" y="2434618"/>
                      <a:pt x="466726" y="2384723"/>
                      <a:pt x="466726" y="2315208"/>
                    </a:cubicBezTo>
                    <a:cubicBezTo>
                      <a:pt x="466726" y="2237460"/>
                      <a:pt x="481086" y="2180934"/>
                      <a:pt x="509807" y="2145627"/>
                    </a:cubicBezTo>
                    <a:cubicBezTo>
                      <a:pt x="534869" y="2114894"/>
                      <a:pt x="568620" y="2099528"/>
                      <a:pt x="611061" y="2099528"/>
                    </a:cubicBezTo>
                    <a:close/>
                    <a:moveTo>
                      <a:pt x="1333987" y="1608661"/>
                    </a:moveTo>
                    <a:cubicBezTo>
                      <a:pt x="1339475" y="1608661"/>
                      <a:pt x="1343975" y="1609800"/>
                      <a:pt x="1347486" y="1612079"/>
                    </a:cubicBezTo>
                    <a:cubicBezTo>
                      <a:pt x="1350998" y="1614358"/>
                      <a:pt x="1353474" y="1617544"/>
                      <a:pt x="1354916" y="1621637"/>
                    </a:cubicBezTo>
                    <a:cubicBezTo>
                      <a:pt x="1360776" y="1612986"/>
                      <a:pt x="1368404" y="1608661"/>
                      <a:pt x="1377798" y="1608661"/>
                    </a:cubicBezTo>
                    <a:cubicBezTo>
                      <a:pt x="1385147" y="1608661"/>
                      <a:pt x="1390798" y="1610696"/>
                      <a:pt x="1394751" y="1614765"/>
                    </a:cubicBezTo>
                    <a:cubicBezTo>
                      <a:pt x="1398704" y="1618835"/>
                      <a:pt x="1400681" y="1625102"/>
                      <a:pt x="1400681" y="1633566"/>
                    </a:cubicBezTo>
                    <a:lnTo>
                      <a:pt x="1400681" y="1684424"/>
                    </a:lnTo>
                    <a:lnTo>
                      <a:pt x="1388193" y="1684424"/>
                    </a:lnTo>
                    <a:lnTo>
                      <a:pt x="1388193" y="1637752"/>
                    </a:lnTo>
                    <a:cubicBezTo>
                      <a:pt x="1388193" y="1632729"/>
                      <a:pt x="1387786" y="1629113"/>
                      <a:pt x="1386972" y="1626904"/>
                    </a:cubicBezTo>
                    <a:cubicBezTo>
                      <a:pt x="1386158" y="1624695"/>
                      <a:pt x="1384682" y="1622916"/>
                      <a:pt x="1382542" y="1621567"/>
                    </a:cubicBezTo>
                    <a:cubicBezTo>
                      <a:pt x="1380403" y="1620218"/>
                      <a:pt x="1377891" y="1619544"/>
                      <a:pt x="1375008" y="1619544"/>
                    </a:cubicBezTo>
                    <a:cubicBezTo>
                      <a:pt x="1369799" y="1619544"/>
                      <a:pt x="1365474" y="1621276"/>
                      <a:pt x="1362032" y="1624741"/>
                    </a:cubicBezTo>
                    <a:cubicBezTo>
                      <a:pt x="1358590" y="1628206"/>
                      <a:pt x="1356869" y="1633752"/>
                      <a:pt x="1356869" y="1641380"/>
                    </a:cubicBezTo>
                    <a:lnTo>
                      <a:pt x="1356869" y="1684424"/>
                    </a:lnTo>
                    <a:lnTo>
                      <a:pt x="1344312" y="1684424"/>
                    </a:lnTo>
                    <a:lnTo>
                      <a:pt x="1344312" y="1636287"/>
                    </a:lnTo>
                    <a:cubicBezTo>
                      <a:pt x="1344312" y="1630706"/>
                      <a:pt x="1343289" y="1626520"/>
                      <a:pt x="1341243" y="1623730"/>
                    </a:cubicBezTo>
                    <a:cubicBezTo>
                      <a:pt x="1339196" y="1620939"/>
                      <a:pt x="1335848" y="1619544"/>
                      <a:pt x="1331197" y="1619544"/>
                    </a:cubicBezTo>
                    <a:cubicBezTo>
                      <a:pt x="1327662" y="1619544"/>
                      <a:pt x="1324395" y="1620474"/>
                      <a:pt x="1321395" y="1622334"/>
                    </a:cubicBezTo>
                    <a:cubicBezTo>
                      <a:pt x="1318395" y="1624195"/>
                      <a:pt x="1316221" y="1626916"/>
                      <a:pt x="1314872" y="1630497"/>
                    </a:cubicBezTo>
                    <a:cubicBezTo>
                      <a:pt x="1313523" y="1634078"/>
                      <a:pt x="1312849" y="1639240"/>
                      <a:pt x="1312849" y="1645984"/>
                    </a:cubicBezTo>
                    <a:lnTo>
                      <a:pt x="1312849" y="1684424"/>
                    </a:lnTo>
                    <a:lnTo>
                      <a:pt x="1300292" y="1684424"/>
                    </a:lnTo>
                    <a:lnTo>
                      <a:pt x="1300292" y="1610335"/>
                    </a:lnTo>
                    <a:lnTo>
                      <a:pt x="1311523" y="1610335"/>
                    </a:lnTo>
                    <a:lnTo>
                      <a:pt x="1311523" y="1620730"/>
                    </a:lnTo>
                    <a:cubicBezTo>
                      <a:pt x="1313849" y="1617102"/>
                      <a:pt x="1316942" y="1614184"/>
                      <a:pt x="1320802" y="1611975"/>
                    </a:cubicBezTo>
                    <a:cubicBezTo>
                      <a:pt x="1324662" y="1609765"/>
                      <a:pt x="1329057" y="1608661"/>
                      <a:pt x="1333987" y="1608661"/>
                    </a:cubicBezTo>
                    <a:close/>
                    <a:moveTo>
                      <a:pt x="1233686" y="1582151"/>
                    </a:moveTo>
                    <a:lnTo>
                      <a:pt x="1246244" y="1582151"/>
                    </a:lnTo>
                    <a:lnTo>
                      <a:pt x="1246244" y="1640473"/>
                    </a:lnTo>
                    <a:lnTo>
                      <a:pt x="1275963" y="1610335"/>
                    </a:lnTo>
                    <a:lnTo>
                      <a:pt x="1292218" y="1610335"/>
                    </a:lnTo>
                    <a:lnTo>
                      <a:pt x="1263894" y="1637822"/>
                    </a:lnTo>
                    <a:lnTo>
                      <a:pt x="1295078" y="1684424"/>
                    </a:lnTo>
                    <a:lnTo>
                      <a:pt x="1279590" y="1684424"/>
                    </a:lnTo>
                    <a:lnTo>
                      <a:pt x="1255104" y="1646542"/>
                    </a:lnTo>
                    <a:lnTo>
                      <a:pt x="1246244" y="1655053"/>
                    </a:lnTo>
                    <a:lnTo>
                      <a:pt x="1246244" y="1684424"/>
                    </a:lnTo>
                    <a:lnTo>
                      <a:pt x="1233686" y="1684424"/>
                    </a:lnTo>
                    <a:close/>
                    <a:moveTo>
                      <a:pt x="343961" y="1579391"/>
                    </a:moveTo>
                    <a:lnTo>
                      <a:pt x="400213" y="1579391"/>
                    </a:lnTo>
                    <a:lnTo>
                      <a:pt x="400213" y="1635644"/>
                    </a:lnTo>
                    <a:lnTo>
                      <a:pt x="343961" y="1635644"/>
                    </a:lnTo>
                    <a:close/>
                    <a:moveTo>
                      <a:pt x="1338461" y="1438885"/>
                    </a:moveTo>
                    <a:lnTo>
                      <a:pt x="1351019" y="1438885"/>
                    </a:lnTo>
                    <a:lnTo>
                      <a:pt x="1351019" y="1512974"/>
                    </a:lnTo>
                    <a:lnTo>
                      <a:pt x="1338461" y="1512974"/>
                    </a:lnTo>
                    <a:close/>
                    <a:moveTo>
                      <a:pt x="1401848" y="1437211"/>
                    </a:moveTo>
                    <a:cubicBezTo>
                      <a:pt x="1406313" y="1437211"/>
                      <a:pt x="1410417" y="1438013"/>
                      <a:pt x="1414161" y="1439618"/>
                    </a:cubicBezTo>
                    <a:cubicBezTo>
                      <a:pt x="1417905" y="1441222"/>
                      <a:pt x="1420707" y="1443327"/>
                      <a:pt x="1422568" y="1445931"/>
                    </a:cubicBezTo>
                    <a:cubicBezTo>
                      <a:pt x="1424428" y="1448536"/>
                      <a:pt x="1425730" y="1451629"/>
                      <a:pt x="1426475" y="1455210"/>
                    </a:cubicBezTo>
                    <a:cubicBezTo>
                      <a:pt x="1426940" y="1457535"/>
                      <a:pt x="1427172" y="1461605"/>
                      <a:pt x="1427172" y="1467418"/>
                    </a:cubicBezTo>
                    <a:lnTo>
                      <a:pt x="1427172" y="1512974"/>
                    </a:lnTo>
                    <a:lnTo>
                      <a:pt x="1414615" y="1512974"/>
                    </a:lnTo>
                    <a:lnTo>
                      <a:pt x="1414615" y="1467907"/>
                    </a:lnTo>
                    <a:cubicBezTo>
                      <a:pt x="1414615" y="1462791"/>
                      <a:pt x="1414126" y="1458965"/>
                      <a:pt x="1413150" y="1456431"/>
                    </a:cubicBezTo>
                    <a:cubicBezTo>
                      <a:pt x="1412173" y="1453896"/>
                      <a:pt x="1410441" y="1451873"/>
                      <a:pt x="1407952" y="1450361"/>
                    </a:cubicBezTo>
                    <a:cubicBezTo>
                      <a:pt x="1405464" y="1448850"/>
                      <a:pt x="1402546" y="1448094"/>
                      <a:pt x="1399197" y="1448094"/>
                    </a:cubicBezTo>
                    <a:cubicBezTo>
                      <a:pt x="1393849" y="1448094"/>
                      <a:pt x="1389233" y="1449791"/>
                      <a:pt x="1385349" y="1453187"/>
                    </a:cubicBezTo>
                    <a:cubicBezTo>
                      <a:pt x="1381466" y="1456582"/>
                      <a:pt x="1379524" y="1463023"/>
                      <a:pt x="1379524" y="1472511"/>
                    </a:cubicBezTo>
                    <a:lnTo>
                      <a:pt x="1379524" y="1512974"/>
                    </a:lnTo>
                    <a:lnTo>
                      <a:pt x="1366967" y="1512974"/>
                    </a:lnTo>
                    <a:lnTo>
                      <a:pt x="1366967" y="1438885"/>
                    </a:lnTo>
                    <a:lnTo>
                      <a:pt x="1378268" y="1438885"/>
                    </a:lnTo>
                    <a:lnTo>
                      <a:pt x="1378268" y="1449419"/>
                    </a:lnTo>
                    <a:cubicBezTo>
                      <a:pt x="1383710" y="1441280"/>
                      <a:pt x="1391570" y="1437211"/>
                      <a:pt x="1401848" y="1437211"/>
                    </a:cubicBezTo>
                    <a:close/>
                    <a:moveTo>
                      <a:pt x="1248262" y="1437211"/>
                    </a:moveTo>
                    <a:cubicBezTo>
                      <a:pt x="1253750" y="1437211"/>
                      <a:pt x="1258250" y="1438350"/>
                      <a:pt x="1261761" y="1440629"/>
                    </a:cubicBezTo>
                    <a:cubicBezTo>
                      <a:pt x="1265273" y="1442908"/>
                      <a:pt x="1267749" y="1446094"/>
                      <a:pt x="1269191" y="1450187"/>
                    </a:cubicBezTo>
                    <a:cubicBezTo>
                      <a:pt x="1275051" y="1441536"/>
                      <a:pt x="1282679" y="1437211"/>
                      <a:pt x="1292073" y="1437211"/>
                    </a:cubicBezTo>
                    <a:cubicBezTo>
                      <a:pt x="1299422" y="1437211"/>
                      <a:pt x="1305073" y="1439246"/>
                      <a:pt x="1309026" y="1443315"/>
                    </a:cubicBezTo>
                    <a:cubicBezTo>
                      <a:pt x="1312979" y="1447385"/>
                      <a:pt x="1314956" y="1453652"/>
                      <a:pt x="1314956" y="1462116"/>
                    </a:cubicBezTo>
                    <a:lnTo>
                      <a:pt x="1314956" y="1512974"/>
                    </a:lnTo>
                    <a:lnTo>
                      <a:pt x="1302468" y="1512974"/>
                    </a:lnTo>
                    <a:lnTo>
                      <a:pt x="1302468" y="1466302"/>
                    </a:lnTo>
                    <a:cubicBezTo>
                      <a:pt x="1302468" y="1461279"/>
                      <a:pt x="1302061" y="1457663"/>
                      <a:pt x="1301247" y="1455454"/>
                    </a:cubicBezTo>
                    <a:cubicBezTo>
                      <a:pt x="1300433" y="1453245"/>
                      <a:pt x="1298957" y="1451466"/>
                      <a:pt x="1296817" y="1450117"/>
                    </a:cubicBezTo>
                    <a:cubicBezTo>
                      <a:pt x="1294678" y="1448768"/>
                      <a:pt x="1292166" y="1448094"/>
                      <a:pt x="1289283" y="1448094"/>
                    </a:cubicBezTo>
                    <a:cubicBezTo>
                      <a:pt x="1284074" y="1448094"/>
                      <a:pt x="1279749" y="1449826"/>
                      <a:pt x="1276307" y="1453291"/>
                    </a:cubicBezTo>
                    <a:cubicBezTo>
                      <a:pt x="1272865" y="1456756"/>
                      <a:pt x="1271144" y="1462302"/>
                      <a:pt x="1271144" y="1469930"/>
                    </a:cubicBezTo>
                    <a:lnTo>
                      <a:pt x="1271144" y="1512974"/>
                    </a:lnTo>
                    <a:lnTo>
                      <a:pt x="1258587" y="1512974"/>
                    </a:lnTo>
                    <a:lnTo>
                      <a:pt x="1258587" y="1464837"/>
                    </a:lnTo>
                    <a:cubicBezTo>
                      <a:pt x="1258587" y="1459256"/>
                      <a:pt x="1257564" y="1455070"/>
                      <a:pt x="1255518" y="1452280"/>
                    </a:cubicBezTo>
                    <a:cubicBezTo>
                      <a:pt x="1253471" y="1449489"/>
                      <a:pt x="1250122" y="1448094"/>
                      <a:pt x="1245472" y="1448094"/>
                    </a:cubicBezTo>
                    <a:cubicBezTo>
                      <a:pt x="1241937" y="1448094"/>
                      <a:pt x="1238670" y="1449024"/>
                      <a:pt x="1235670" y="1450884"/>
                    </a:cubicBezTo>
                    <a:cubicBezTo>
                      <a:pt x="1232670" y="1452745"/>
                      <a:pt x="1230496" y="1455466"/>
                      <a:pt x="1229147" y="1459047"/>
                    </a:cubicBezTo>
                    <a:cubicBezTo>
                      <a:pt x="1227798" y="1462628"/>
                      <a:pt x="1227124" y="1467790"/>
                      <a:pt x="1227124" y="1474534"/>
                    </a:cubicBezTo>
                    <a:lnTo>
                      <a:pt x="1227124" y="1512974"/>
                    </a:lnTo>
                    <a:lnTo>
                      <a:pt x="1214567" y="1512974"/>
                    </a:lnTo>
                    <a:lnTo>
                      <a:pt x="1214567" y="1438885"/>
                    </a:lnTo>
                    <a:lnTo>
                      <a:pt x="1225798" y="1438885"/>
                    </a:lnTo>
                    <a:lnTo>
                      <a:pt x="1225798" y="1449280"/>
                    </a:lnTo>
                    <a:cubicBezTo>
                      <a:pt x="1228124" y="1445652"/>
                      <a:pt x="1231217" y="1442734"/>
                      <a:pt x="1235077" y="1440525"/>
                    </a:cubicBezTo>
                    <a:cubicBezTo>
                      <a:pt x="1238937" y="1438315"/>
                      <a:pt x="1243332" y="1437211"/>
                      <a:pt x="1248262" y="1437211"/>
                    </a:cubicBezTo>
                    <a:close/>
                    <a:moveTo>
                      <a:pt x="136927" y="1418317"/>
                    </a:moveTo>
                    <a:cubicBezTo>
                      <a:pt x="114609" y="1418317"/>
                      <a:pt x="95675" y="1426321"/>
                      <a:pt x="80126" y="1442328"/>
                    </a:cubicBezTo>
                    <a:cubicBezTo>
                      <a:pt x="64576" y="1458334"/>
                      <a:pt x="56802" y="1479326"/>
                      <a:pt x="56802" y="1505303"/>
                    </a:cubicBezTo>
                    <a:cubicBezTo>
                      <a:pt x="56802" y="1522316"/>
                      <a:pt x="60415" y="1538597"/>
                      <a:pt x="67641" y="1554146"/>
                    </a:cubicBezTo>
                    <a:cubicBezTo>
                      <a:pt x="74866" y="1569696"/>
                      <a:pt x="84974" y="1581541"/>
                      <a:pt x="97962" y="1589681"/>
                    </a:cubicBezTo>
                    <a:cubicBezTo>
                      <a:pt x="110950" y="1597822"/>
                      <a:pt x="124579" y="1601892"/>
                      <a:pt x="138848" y="1601892"/>
                    </a:cubicBezTo>
                    <a:cubicBezTo>
                      <a:pt x="159702" y="1601892"/>
                      <a:pt x="177630" y="1593477"/>
                      <a:pt x="192631" y="1576647"/>
                    </a:cubicBezTo>
                    <a:cubicBezTo>
                      <a:pt x="207631" y="1559817"/>
                      <a:pt x="215132" y="1536950"/>
                      <a:pt x="215132" y="1508047"/>
                    </a:cubicBezTo>
                    <a:cubicBezTo>
                      <a:pt x="215132" y="1480241"/>
                      <a:pt x="207723" y="1458334"/>
                      <a:pt x="192905" y="1442328"/>
                    </a:cubicBezTo>
                    <a:cubicBezTo>
                      <a:pt x="178087" y="1426321"/>
                      <a:pt x="159428" y="1418317"/>
                      <a:pt x="136927" y="1418317"/>
                    </a:cubicBezTo>
                    <a:close/>
                    <a:moveTo>
                      <a:pt x="1338461" y="1410701"/>
                    </a:moveTo>
                    <a:lnTo>
                      <a:pt x="1351019" y="1410701"/>
                    </a:lnTo>
                    <a:lnTo>
                      <a:pt x="1351019" y="1425142"/>
                    </a:lnTo>
                    <a:lnTo>
                      <a:pt x="1338461" y="1425142"/>
                    </a:lnTo>
                    <a:close/>
                    <a:moveTo>
                      <a:pt x="343961" y="1344229"/>
                    </a:moveTo>
                    <a:lnTo>
                      <a:pt x="400213" y="1344229"/>
                    </a:lnTo>
                    <a:lnTo>
                      <a:pt x="400213" y="1400481"/>
                    </a:lnTo>
                    <a:lnTo>
                      <a:pt x="343961" y="1400481"/>
                    </a:lnTo>
                    <a:close/>
                    <a:moveTo>
                      <a:pt x="916879" y="1231724"/>
                    </a:moveTo>
                    <a:cubicBezTo>
                      <a:pt x="955478" y="1231724"/>
                      <a:pt x="986029" y="1242426"/>
                      <a:pt x="1008530" y="1263829"/>
                    </a:cubicBezTo>
                    <a:cubicBezTo>
                      <a:pt x="1031030" y="1285232"/>
                      <a:pt x="1042281" y="1311758"/>
                      <a:pt x="1042281" y="1343406"/>
                    </a:cubicBezTo>
                    <a:cubicBezTo>
                      <a:pt x="1042281" y="1359504"/>
                      <a:pt x="1038988" y="1375328"/>
                      <a:pt x="1032403" y="1390877"/>
                    </a:cubicBezTo>
                    <a:cubicBezTo>
                      <a:pt x="1025817" y="1406427"/>
                      <a:pt x="1014886" y="1422799"/>
                      <a:pt x="999612" y="1439995"/>
                    </a:cubicBezTo>
                    <a:cubicBezTo>
                      <a:pt x="984336" y="1457191"/>
                      <a:pt x="958954" y="1480790"/>
                      <a:pt x="923465" y="1510791"/>
                    </a:cubicBezTo>
                    <a:cubicBezTo>
                      <a:pt x="893830" y="1535670"/>
                      <a:pt x="874804" y="1552546"/>
                      <a:pt x="866389" y="1561418"/>
                    </a:cubicBezTo>
                    <a:cubicBezTo>
                      <a:pt x="857974" y="1570290"/>
                      <a:pt x="851023" y="1579208"/>
                      <a:pt x="845535" y="1588172"/>
                    </a:cubicBezTo>
                    <a:lnTo>
                      <a:pt x="1042830" y="1588172"/>
                    </a:lnTo>
                    <a:lnTo>
                      <a:pt x="1042830" y="1635644"/>
                    </a:lnTo>
                    <a:lnTo>
                      <a:pt x="776934" y="1635644"/>
                    </a:lnTo>
                    <a:cubicBezTo>
                      <a:pt x="776569" y="1623753"/>
                      <a:pt x="778489" y="1612320"/>
                      <a:pt x="782697" y="1601343"/>
                    </a:cubicBezTo>
                    <a:cubicBezTo>
                      <a:pt x="789465" y="1583233"/>
                      <a:pt x="800304" y="1565397"/>
                      <a:pt x="815214" y="1547835"/>
                    </a:cubicBezTo>
                    <a:cubicBezTo>
                      <a:pt x="830123" y="1530273"/>
                      <a:pt x="851663" y="1509968"/>
                      <a:pt x="879835" y="1486918"/>
                    </a:cubicBezTo>
                    <a:cubicBezTo>
                      <a:pt x="923556" y="1451063"/>
                      <a:pt x="953100" y="1422662"/>
                      <a:pt x="968467" y="1401716"/>
                    </a:cubicBezTo>
                    <a:cubicBezTo>
                      <a:pt x="983834" y="1380770"/>
                      <a:pt x="991517" y="1360967"/>
                      <a:pt x="991517" y="1342308"/>
                    </a:cubicBezTo>
                    <a:cubicBezTo>
                      <a:pt x="991517" y="1322734"/>
                      <a:pt x="984520" y="1306224"/>
                      <a:pt x="970525" y="1292779"/>
                    </a:cubicBezTo>
                    <a:cubicBezTo>
                      <a:pt x="956530" y="1279333"/>
                      <a:pt x="938283" y="1272610"/>
                      <a:pt x="915782" y="1272610"/>
                    </a:cubicBezTo>
                    <a:cubicBezTo>
                      <a:pt x="892000" y="1272610"/>
                      <a:pt x="872975" y="1279744"/>
                      <a:pt x="858706" y="1294013"/>
                    </a:cubicBezTo>
                    <a:cubicBezTo>
                      <a:pt x="844437" y="1308282"/>
                      <a:pt x="837211" y="1328039"/>
                      <a:pt x="837028" y="1353284"/>
                    </a:cubicBezTo>
                    <a:lnTo>
                      <a:pt x="786264" y="1348070"/>
                    </a:lnTo>
                    <a:cubicBezTo>
                      <a:pt x="789740" y="1310203"/>
                      <a:pt x="802820" y="1281345"/>
                      <a:pt x="825504" y="1261497"/>
                    </a:cubicBezTo>
                    <a:cubicBezTo>
                      <a:pt x="848187" y="1241648"/>
                      <a:pt x="878646" y="1231724"/>
                      <a:pt x="916879" y="1231724"/>
                    </a:cubicBezTo>
                    <a:close/>
                    <a:moveTo>
                      <a:pt x="602554" y="1231724"/>
                    </a:moveTo>
                    <a:cubicBezTo>
                      <a:pt x="641154" y="1231724"/>
                      <a:pt x="671704" y="1242426"/>
                      <a:pt x="694205" y="1263829"/>
                    </a:cubicBezTo>
                    <a:cubicBezTo>
                      <a:pt x="716706" y="1285232"/>
                      <a:pt x="727956" y="1311758"/>
                      <a:pt x="727956" y="1343406"/>
                    </a:cubicBezTo>
                    <a:cubicBezTo>
                      <a:pt x="727956" y="1359504"/>
                      <a:pt x="724663" y="1375328"/>
                      <a:pt x="718078" y="1390877"/>
                    </a:cubicBezTo>
                    <a:cubicBezTo>
                      <a:pt x="711492" y="1406427"/>
                      <a:pt x="700562" y="1422799"/>
                      <a:pt x="685287" y="1439995"/>
                    </a:cubicBezTo>
                    <a:cubicBezTo>
                      <a:pt x="670011" y="1457191"/>
                      <a:pt x="644629" y="1480790"/>
                      <a:pt x="609140" y="1510791"/>
                    </a:cubicBezTo>
                    <a:cubicBezTo>
                      <a:pt x="579505" y="1535670"/>
                      <a:pt x="560479" y="1552546"/>
                      <a:pt x="552064" y="1561418"/>
                    </a:cubicBezTo>
                    <a:cubicBezTo>
                      <a:pt x="543649" y="1570290"/>
                      <a:pt x="536698" y="1579208"/>
                      <a:pt x="531210" y="1588172"/>
                    </a:cubicBezTo>
                    <a:lnTo>
                      <a:pt x="728505" y="1588172"/>
                    </a:lnTo>
                    <a:lnTo>
                      <a:pt x="728505" y="1635644"/>
                    </a:lnTo>
                    <a:lnTo>
                      <a:pt x="462609" y="1635644"/>
                    </a:lnTo>
                    <a:cubicBezTo>
                      <a:pt x="462244" y="1623753"/>
                      <a:pt x="464164" y="1612320"/>
                      <a:pt x="468372" y="1601343"/>
                    </a:cubicBezTo>
                    <a:cubicBezTo>
                      <a:pt x="475140" y="1583233"/>
                      <a:pt x="485979" y="1565397"/>
                      <a:pt x="500888" y="1547835"/>
                    </a:cubicBezTo>
                    <a:cubicBezTo>
                      <a:pt x="515798" y="1530273"/>
                      <a:pt x="537338" y="1509968"/>
                      <a:pt x="565510" y="1486918"/>
                    </a:cubicBezTo>
                    <a:cubicBezTo>
                      <a:pt x="609231" y="1451063"/>
                      <a:pt x="638775" y="1422662"/>
                      <a:pt x="654142" y="1401716"/>
                    </a:cubicBezTo>
                    <a:cubicBezTo>
                      <a:pt x="669508" y="1380770"/>
                      <a:pt x="677192" y="1360967"/>
                      <a:pt x="677192" y="1342308"/>
                    </a:cubicBezTo>
                    <a:cubicBezTo>
                      <a:pt x="677192" y="1322734"/>
                      <a:pt x="670194" y="1306224"/>
                      <a:pt x="656200" y="1292779"/>
                    </a:cubicBezTo>
                    <a:cubicBezTo>
                      <a:pt x="642205" y="1279333"/>
                      <a:pt x="623958" y="1272610"/>
                      <a:pt x="601457" y="1272610"/>
                    </a:cubicBezTo>
                    <a:cubicBezTo>
                      <a:pt x="577675" y="1272610"/>
                      <a:pt x="558650" y="1279744"/>
                      <a:pt x="544381" y="1294013"/>
                    </a:cubicBezTo>
                    <a:cubicBezTo>
                      <a:pt x="530112" y="1308282"/>
                      <a:pt x="522886" y="1328039"/>
                      <a:pt x="522703" y="1353284"/>
                    </a:cubicBezTo>
                    <a:lnTo>
                      <a:pt x="471939" y="1348070"/>
                    </a:lnTo>
                    <a:cubicBezTo>
                      <a:pt x="475415" y="1310203"/>
                      <a:pt x="488495" y="1281345"/>
                      <a:pt x="511179" y="1261497"/>
                    </a:cubicBezTo>
                    <a:cubicBezTo>
                      <a:pt x="533862" y="1241648"/>
                      <a:pt x="564321" y="1231724"/>
                      <a:pt x="602554" y="1231724"/>
                    </a:cubicBezTo>
                    <a:close/>
                    <a:moveTo>
                      <a:pt x="144336" y="1231724"/>
                    </a:moveTo>
                    <a:cubicBezTo>
                      <a:pt x="175984" y="1231724"/>
                      <a:pt x="201914" y="1240596"/>
                      <a:pt x="222129" y="1258341"/>
                    </a:cubicBezTo>
                    <a:cubicBezTo>
                      <a:pt x="242343" y="1276086"/>
                      <a:pt x="254462" y="1300599"/>
                      <a:pt x="258487" y="1331881"/>
                    </a:cubicBezTo>
                    <a:lnTo>
                      <a:pt x="209369" y="1335722"/>
                    </a:lnTo>
                    <a:cubicBezTo>
                      <a:pt x="204979" y="1316331"/>
                      <a:pt x="198759" y="1302245"/>
                      <a:pt x="190710" y="1293465"/>
                    </a:cubicBezTo>
                    <a:cubicBezTo>
                      <a:pt x="177356" y="1279379"/>
                      <a:pt x="160891" y="1272336"/>
                      <a:pt x="141317" y="1272336"/>
                    </a:cubicBezTo>
                    <a:cubicBezTo>
                      <a:pt x="125585" y="1272336"/>
                      <a:pt x="111774" y="1276726"/>
                      <a:pt x="99883" y="1285507"/>
                    </a:cubicBezTo>
                    <a:cubicBezTo>
                      <a:pt x="84333" y="1296849"/>
                      <a:pt x="72077" y="1313404"/>
                      <a:pt x="63113" y="1335174"/>
                    </a:cubicBezTo>
                    <a:cubicBezTo>
                      <a:pt x="54149" y="1356943"/>
                      <a:pt x="49484" y="1387950"/>
                      <a:pt x="49118" y="1428196"/>
                    </a:cubicBezTo>
                    <a:cubicBezTo>
                      <a:pt x="61009" y="1410085"/>
                      <a:pt x="75552" y="1396640"/>
                      <a:pt x="92748" y="1387859"/>
                    </a:cubicBezTo>
                    <a:cubicBezTo>
                      <a:pt x="109944" y="1379078"/>
                      <a:pt x="127963" y="1374687"/>
                      <a:pt x="146805" y="1374687"/>
                    </a:cubicBezTo>
                    <a:cubicBezTo>
                      <a:pt x="179734" y="1374687"/>
                      <a:pt x="207768" y="1386807"/>
                      <a:pt x="230910" y="1411046"/>
                    </a:cubicBezTo>
                    <a:cubicBezTo>
                      <a:pt x="254051" y="1435285"/>
                      <a:pt x="265621" y="1466612"/>
                      <a:pt x="265621" y="1505028"/>
                    </a:cubicBezTo>
                    <a:cubicBezTo>
                      <a:pt x="265621" y="1530273"/>
                      <a:pt x="260179" y="1553735"/>
                      <a:pt x="249295" y="1575412"/>
                    </a:cubicBezTo>
                    <a:cubicBezTo>
                      <a:pt x="238410" y="1597090"/>
                      <a:pt x="223455" y="1613692"/>
                      <a:pt x="204430" y="1625216"/>
                    </a:cubicBezTo>
                    <a:cubicBezTo>
                      <a:pt x="185405" y="1636741"/>
                      <a:pt x="163818" y="1642504"/>
                      <a:pt x="139671" y="1642504"/>
                    </a:cubicBezTo>
                    <a:cubicBezTo>
                      <a:pt x="98511" y="1642504"/>
                      <a:pt x="64942" y="1627366"/>
                      <a:pt x="38966" y="1597090"/>
                    </a:cubicBezTo>
                    <a:cubicBezTo>
                      <a:pt x="12989" y="1566814"/>
                      <a:pt x="0" y="1516919"/>
                      <a:pt x="0" y="1447404"/>
                    </a:cubicBezTo>
                    <a:cubicBezTo>
                      <a:pt x="0" y="1369657"/>
                      <a:pt x="14361" y="1313130"/>
                      <a:pt x="43082" y="1277824"/>
                    </a:cubicBezTo>
                    <a:cubicBezTo>
                      <a:pt x="68144" y="1247091"/>
                      <a:pt x="101895" y="1231724"/>
                      <a:pt x="144336" y="1231724"/>
                    </a:cubicBezTo>
                    <a:close/>
                    <a:moveTo>
                      <a:pt x="837935" y="571093"/>
                    </a:moveTo>
                    <a:cubicBezTo>
                      <a:pt x="814702" y="571093"/>
                      <a:pt x="795448" y="578776"/>
                      <a:pt x="780173" y="594142"/>
                    </a:cubicBezTo>
                    <a:cubicBezTo>
                      <a:pt x="764898" y="609509"/>
                      <a:pt x="757261" y="628717"/>
                      <a:pt x="757261" y="651767"/>
                    </a:cubicBezTo>
                    <a:cubicBezTo>
                      <a:pt x="757261" y="665853"/>
                      <a:pt x="760599" y="679481"/>
                      <a:pt x="767276" y="692653"/>
                    </a:cubicBezTo>
                    <a:cubicBezTo>
                      <a:pt x="773954" y="705824"/>
                      <a:pt x="783878" y="716022"/>
                      <a:pt x="797049" y="723248"/>
                    </a:cubicBezTo>
                    <a:cubicBezTo>
                      <a:pt x="810220" y="730474"/>
                      <a:pt x="824398" y="734087"/>
                      <a:pt x="839581" y="734087"/>
                    </a:cubicBezTo>
                    <a:cubicBezTo>
                      <a:pt x="863180" y="734087"/>
                      <a:pt x="882662" y="726495"/>
                      <a:pt x="898029" y="711312"/>
                    </a:cubicBezTo>
                    <a:cubicBezTo>
                      <a:pt x="913395" y="696128"/>
                      <a:pt x="921079" y="676829"/>
                      <a:pt x="921079" y="653413"/>
                    </a:cubicBezTo>
                    <a:cubicBezTo>
                      <a:pt x="921079" y="629632"/>
                      <a:pt x="913167" y="609966"/>
                      <a:pt x="897343" y="594417"/>
                    </a:cubicBezTo>
                    <a:cubicBezTo>
                      <a:pt x="881519" y="578867"/>
                      <a:pt x="861716" y="571093"/>
                      <a:pt x="837935" y="571093"/>
                    </a:cubicBezTo>
                    <a:close/>
                    <a:moveTo>
                      <a:pt x="551050" y="444868"/>
                    </a:moveTo>
                    <a:lnTo>
                      <a:pt x="425100" y="626247"/>
                    </a:lnTo>
                    <a:lnTo>
                      <a:pt x="551050" y="626247"/>
                    </a:lnTo>
                    <a:close/>
                    <a:moveTo>
                      <a:pt x="838758" y="404531"/>
                    </a:moveTo>
                    <a:cubicBezTo>
                      <a:pt x="819916" y="404531"/>
                      <a:pt x="804275" y="410567"/>
                      <a:pt x="791835" y="422641"/>
                    </a:cubicBezTo>
                    <a:cubicBezTo>
                      <a:pt x="779396" y="434715"/>
                      <a:pt x="773176" y="449167"/>
                      <a:pt x="773176" y="465997"/>
                    </a:cubicBezTo>
                    <a:cubicBezTo>
                      <a:pt x="773176" y="485022"/>
                      <a:pt x="779304" y="500571"/>
                      <a:pt x="791561" y="512645"/>
                    </a:cubicBezTo>
                    <a:cubicBezTo>
                      <a:pt x="803818" y="524719"/>
                      <a:pt x="819733" y="530755"/>
                      <a:pt x="839307" y="530755"/>
                    </a:cubicBezTo>
                    <a:cubicBezTo>
                      <a:pt x="858332" y="530755"/>
                      <a:pt x="873927" y="524764"/>
                      <a:pt x="886092" y="512782"/>
                    </a:cubicBezTo>
                    <a:cubicBezTo>
                      <a:pt x="898258" y="500800"/>
                      <a:pt x="904340" y="486119"/>
                      <a:pt x="904340" y="468741"/>
                    </a:cubicBezTo>
                    <a:cubicBezTo>
                      <a:pt x="904340" y="450630"/>
                      <a:pt x="898075" y="435401"/>
                      <a:pt x="885544" y="423053"/>
                    </a:cubicBezTo>
                    <a:cubicBezTo>
                      <a:pt x="873013" y="410705"/>
                      <a:pt x="857417" y="404531"/>
                      <a:pt x="838758" y="404531"/>
                    </a:cubicBezTo>
                    <a:close/>
                    <a:moveTo>
                      <a:pt x="560105" y="365566"/>
                    </a:moveTo>
                    <a:lnTo>
                      <a:pt x="600442" y="365566"/>
                    </a:lnTo>
                    <a:lnTo>
                      <a:pt x="600442" y="626247"/>
                    </a:lnTo>
                    <a:lnTo>
                      <a:pt x="654774" y="626247"/>
                    </a:lnTo>
                    <a:lnTo>
                      <a:pt x="654774" y="671524"/>
                    </a:lnTo>
                    <a:lnTo>
                      <a:pt x="600442" y="671524"/>
                    </a:lnTo>
                    <a:lnTo>
                      <a:pt x="600442" y="767839"/>
                    </a:lnTo>
                    <a:lnTo>
                      <a:pt x="551050" y="767839"/>
                    </a:lnTo>
                    <a:lnTo>
                      <a:pt x="551050" y="671524"/>
                    </a:lnTo>
                    <a:lnTo>
                      <a:pt x="376530" y="671524"/>
                    </a:lnTo>
                    <a:lnTo>
                      <a:pt x="376530" y="626247"/>
                    </a:lnTo>
                    <a:close/>
                    <a:moveTo>
                      <a:pt x="838209" y="363919"/>
                    </a:moveTo>
                    <a:cubicBezTo>
                      <a:pt x="873333" y="363919"/>
                      <a:pt x="901596" y="374118"/>
                      <a:pt x="922999" y="394515"/>
                    </a:cubicBezTo>
                    <a:cubicBezTo>
                      <a:pt x="944403" y="414912"/>
                      <a:pt x="955104" y="439746"/>
                      <a:pt x="955104" y="469015"/>
                    </a:cubicBezTo>
                    <a:cubicBezTo>
                      <a:pt x="955104" y="487674"/>
                      <a:pt x="950211" y="503910"/>
                      <a:pt x="940424" y="517721"/>
                    </a:cubicBezTo>
                    <a:cubicBezTo>
                      <a:pt x="930637" y="531533"/>
                      <a:pt x="915774" y="542189"/>
                      <a:pt x="895834" y="549689"/>
                    </a:cubicBezTo>
                    <a:cubicBezTo>
                      <a:pt x="920530" y="557738"/>
                      <a:pt x="939326" y="570727"/>
                      <a:pt x="952223" y="588654"/>
                    </a:cubicBezTo>
                    <a:cubicBezTo>
                      <a:pt x="965120" y="606582"/>
                      <a:pt x="971569" y="627985"/>
                      <a:pt x="971569" y="652864"/>
                    </a:cubicBezTo>
                    <a:cubicBezTo>
                      <a:pt x="971569" y="687256"/>
                      <a:pt x="959403" y="716160"/>
                      <a:pt x="935073" y="739575"/>
                    </a:cubicBezTo>
                    <a:cubicBezTo>
                      <a:pt x="910743" y="762991"/>
                      <a:pt x="878729" y="774699"/>
                      <a:pt x="839032" y="774699"/>
                    </a:cubicBezTo>
                    <a:cubicBezTo>
                      <a:pt x="799336" y="774699"/>
                      <a:pt x="767322" y="762945"/>
                      <a:pt x="742992" y="739438"/>
                    </a:cubicBezTo>
                    <a:cubicBezTo>
                      <a:pt x="718662" y="715931"/>
                      <a:pt x="706496" y="686616"/>
                      <a:pt x="706496" y="651492"/>
                    </a:cubicBezTo>
                    <a:cubicBezTo>
                      <a:pt x="706496" y="625333"/>
                      <a:pt x="713128" y="603426"/>
                      <a:pt x="726390" y="585773"/>
                    </a:cubicBezTo>
                    <a:cubicBezTo>
                      <a:pt x="739653" y="568120"/>
                      <a:pt x="758541" y="556092"/>
                      <a:pt x="783054" y="549689"/>
                    </a:cubicBezTo>
                    <a:cubicBezTo>
                      <a:pt x="762566" y="542189"/>
                      <a:pt x="747382" y="531487"/>
                      <a:pt x="737504" y="517584"/>
                    </a:cubicBezTo>
                    <a:cubicBezTo>
                      <a:pt x="727625" y="503681"/>
                      <a:pt x="722686" y="487034"/>
                      <a:pt x="722686" y="467643"/>
                    </a:cubicBezTo>
                    <a:cubicBezTo>
                      <a:pt x="722686" y="438373"/>
                      <a:pt x="733205" y="413769"/>
                      <a:pt x="754242" y="393829"/>
                    </a:cubicBezTo>
                    <a:cubicBezTo>
                      <a:pt x="775280" y="373889"/>
                      <a:pt x="803269" y="363919"/>
                      <a:pt x="838209" y="363919"/>
                    </a:cubicBezTo>
                    <a:close/>
                    <a:moveTo>
                      <a:pt x="232609" y="363919"/>
                    </a:moveTo>
                    <a:lnTo>
                      <a:pt x="264440" y="363919"/>
                    </a:lnTo>
                    <a:lnTo>
                      <a:pt x="264440" y="767839"/>
                    </a:lnTo>
                    <a:lnTo>
                      <a:pt x="215047" y="767839"/>
                    </a:lnTo>
                    <a:lnTo>
                      <a:pt x="215047" y="453100"/>
                    </a:lnTo>
                    <a:cubicBezTo>
                      <a:pt x="203157" y="464442"/>
                      <a:pt x="187561" y="475784"/>
                      <a:pt x="168262" y="487126"/>
                    </a:cubicBezTo>
                    <a:cubicBezTo>
                      <a:pt x="148962" y="498467"/>
                      <a:pt x="131629" y="506974"/>
                      <a:pt x="116263" y="512645"/>
                    </a:cubicBezTo>
                    <a:lnTo>
                      <a:pt x="116263" y="464899"/>
                    </a:lnTo>
                    <a:cubicBezTo>
                      <a:pt x="143886" y="451911"/>
                      <a:pt x="168033" y="436178"/>
                      <a:pt x="188705" y="417702"/>
                    </a:cubicBezTo>
                    <a:cubicBezTo>
                      <a:pt x="209376" y="399225"/>
                      <a:pt x="224011" y="381298"/>
                      <a:pt x="232609" y="363919"/>
                    </a:cubicBezTo>
                    <a:close/>
                    <a:moveTo>
                      <a:pt x="816351" y="108482"/>
                    </a:moveTo>
                    <a:cubicBezTo>
                      <a:pt x="808754" y="111582"/>
                      <a:pt x="797360" y="114218"/>
                      <a:pt x="782167" y="116388"/>
                    </a:cubicBezTo>
                    <a:cubicBezTo>
                      <a:pt x="773563" y="117628"/>
                      <a:pt x="767478" y="119024"/>
                      <a:pt x="763912" y="120574"/>
                    </a:cubicBezTo>
                    <a:cubicBezTo>
                      <a:pt x="760346" y="122124"/>
                      <a:pt x="757594" y="124392"/>
                      <a:pt x="755657" y="127376"/>
                    </a:cubicBezTo>
                    <a:cubicBezTo>
                      <a:pt x="753719" y="130360"/>
                      <a:pt x="752750" y="133674"/>
                      <a:pt x="752750" y="137317"/>
                    </a:cubicBezTo>
                    <a:cubicBezTo>
                      <a:pt x="752750" y="142898"/>
                      <a:pt x="754862" y="147549"/>
                      <a:pt x="759087" y="151270"/>
                    </a:cubicBezTo>
                    <a:cubicBezTo>
                      <a:pt x="763311" y="154990"/>
                      <a:pt x="769493" y="156851"/>
                      <a:pt x="777632" y="156851"/>
                    </a:cubicBezTo>
                    <a:cubicBezTo>
                      <a:pt x="785694" y="156851"/>
                      <a:pt x="792864" y="155087"/>
                      <a:pt x="799142" y="151560"/>
                    </a:cubicBezTo>
                    <a:cubicBezTo>
                      <a:pt x="805421" y="148034"/>
                      <a:pt x="810033" y="143208"/>
                      <a:pt x="812979" y="137085"/>
                    </a:cubicBezTo>
                    <a:cubicBezTo>
                      <a:pt x="815227" y="132356"/>
                      <a:pt x="816351" y="125380"/>
                      <a:pt x="816351" y="116156"/>
                    </a:cubicBezTo>
                    <a:close/>
                    <a:moveTo>
                      <a:pt x="387726" y="108482"/>
                    </a:moveTo>
                    <a:cubicBezTo>
                      <a:pt x="380129" y="111582"/>
                      <a:pt x="368734" y="114218"/>
                      <a:pt x="353542" y="116388"/>
                    </a:cubicBezTo>
                    <a:cubicBezTo>
                      <a:pt x="344938" y="117628"/>
                      <a:pt x="338853" y="119024"/>
                      <a:pt x="335287" y="120574"/>
                    </a:cubicBezTo>
                    <a:cubicBezTo>
                      <a:pt x="331721" y="122124"/>
                      <a:pt x="328970" y="124392"/>
                      <a:pt x="327032" y="127376"/>
                    </a:cubicBezTo>
                    <a:cubicBezTo>
                      <a:pt x="325094" y="130360"/>
                      <a:pt x="324125" y="133674"/>
                      <a:pt x="324125" y="137317"/>
                    </a:cubicBezTo>
                    <a:cubicBezTo>
                      <a:pt x="324125" y="142898"/>
                      <a:pt x="326237" y="147549"/>
                      <a:pt x="330462" y="151270"/>
                    </a:cubicBezTo>
                    <a:cubicBezTo>
                      <a:pt x="334686" y="154990"/>
                      <a:pt x="340868" y="156851"/>
                      <a:pt x="349007" y="156851"/>
                    </a:cubicBezTo>
                    <a:cubicBezTo>
                      <a:pt x="357069" y="156851"/>
                      <a:pt x="364239" y="155087"/>
                      <a:pt x="370517" y="151560"/>
                    </a:cubicBezTo>
                    <a:cubicBezTo>
                      <a:pt x="376796" y="148034"/>
                      <a:pt x="381408" y="143208"/>
                      <a:pt x="384354" y="137085"/>
                    </a:cubicBezTo>
                    <a:cubicBezTo>
                      <a:pt x="386602" y="132356"/>
                      <a:pt x="387726" y="125380"/>
                      <a:pt x="387726" y="116156"/>
                    </a:cubicBezTo>
                    <a:close/>
                    <a:moveTo>
                      <a:pt x="988470" y="61392"/>
                    </a:moveTo>
                    <a:cubicBezTo>
                      <a:pt x="978858" y="61392"/>
                      <a:pt x="970778" y="64608"/>
                      <a:pt x="964228" y="71042"/>
                    </a:cubicBezTo>
                    <a:cubicBezTo>
                      <a:pt x="957678" y="77476"/>
                      <a:pt x="954054" y="86080"/>
                      <a:pt x="953356" y="96854"/>
                    </a:cubicBezTo>
                    <a:lnTo>
                      <a:pt x="1022306" y="96854"/>
                    </a:lnTo>
                    <a:cubicBezTo>
                      <a:pt x="1021375" y="86468"/>
                      <a:pt x="1018740" y="78677"/>
                      <a:pt x="1014399" y="73484"/>
                    </a:cubicBezTo>
                    <a:cubicBezTo>
                      <a:pt x="1007733" y="65422"/>
                      <a:pt x="999090" y="61392"/>
                      <a:pt x="988470" y="61392"/>
                    </a:cubicBezTo>
                    <a:close/>
                    <a:moveTo>
                      <a:pt x="226470" y="61392"/>
                    </a:moveTo>
                    <a:cubicBezTo>
                      <a:pt x="216859" y="61392"/>
                      <a:pt x="208778" y="64608"/>
                      <a:pt x="202228" y="71042"/>
                    </a:cubicBezTo>
                    <a:cubicBezTo>
                      <a:pt x="195678" y="77476"/>
                      <a:pt x="192054" y="86080"/>
                      <a:pt x="191356" y="96854"/>
                    </a:cubicBezTo>
                    <a:lnTo>
                      <a:pt x="260305" y="96854"/>
                    </a:lnTo>
                    <a:cubicBezTo>
                      <a:pt x="259375" y="86468"/>
                      <a:pt x="256740" y="78677"/>
                      <a:pt x="252399" y="73484"/>
                    </a:cubicBezTo>
                    <a:cubicBezTo>
                      <a:pt x="245733" y="65422"/>
                      <a:pt x="237090" y="61392"/>
                      <a:pt x="226470" y="61392"/>
                    </a:cubicBezTo>
                    <a:close/>
                    <a:moveTo>
                      <a:pt x="988238" y="44183"/>
                    </a:moveTo>
                    <a:cubicBezTo>
                      <a:pt x="1004748" y="44183"/>
                      <a:pt x="1018236" y="49803"/>
                      <a:pt x="1028700" y="61043"/>
                    </a:cubicBezTo>
                    <a:cubicBezTo>
                      <a:pt x="1039165" y="72282"/>
                      <a:pt x="1044397" y="88095"/>
                      <a:pt x="1044397" y="108482"/>
                    </a:cubicBezTo>
                    <a:cubicBezTo>
                      <a:pt x="1044397" y="109722"/>
                      <a:pt x="1044358" y="111582"/>
                      <a:pt x="1044281" y="114063"/>
                    </a:cubicBezTo>
                    <a:lnTo>
                      <a:pt x="952194" y="114063"/>
                    </a:lnTo>
                    <a:cubicBezTo>
                      <a:pt x="952969" y="127628"/>
                      <a:pt x="956806" y="138015"/>
                      <a:pt x="963704" y="145224"/>
                    </a:cubicBezTo>
                    <a:cubicBezTo>
                      <a:pt x="970603" y="152432"/>
                      <a:pt x="979207" y="156037"/>
                      <a:pt x="989517" y="156037"/>
                    </a:cubicBezTo>
                    <a:cubicBezTo>
                      <a:pt x="997191" y="156037"/>
                      <a:pt x="1003741" y="154022"/>
                      <a:pt x="1009167" y="149991"/>
                    </a:cubicBezTo>
                    <a:cubicBezTo>
                      <a:pt x="1014593" y="145960"/>
                      <a:pt x="1018895" y="139526"/>
                      <a:pt x="1022073" y="130690"/>
                    </a:cubicBezTo>
                    <a:lnTo>
                      <a:pt x="1043700" y="133364"/>
                    </a:lnTo>
                    <a:cubicBezTo>
                      <a:pt x="1040289" y="145999"/>
                      <a:pt x="1033972" y="155804"/>
                      <a:pt x="1024747" y="162781"/>
                    </a:cubicBezTo>
                    <a:cubicBezTo>
                      <a:pt x="1015523" y="169757"/>
                      <a:pt x="1003741" y="173245"/>
                      <a:pt x="989400" y="173245"/>
                    </a:cubicBezTo>
                    <a:cubicBezTo>
                      <a:pt x="971340" y="173245"/>
                      <a:pt x="957019" y="167683"/>
                      <a:pt x="946438" y="156560"/>
                    </a:cubicBezTo>
                    <a:cubicBezTo>
                      <a:pt x="935857" y="145437"/>
                      <a:pt x="930567" y="129837"/>
                      <a:pt x="930567" y="109761"/>
                    </a:cubicBezTo>
                    <a:cubicBezTo>
                      <a:pt x="930567" y="88987"/>
                      <a:pt x="935915" y="72864"/>
                      <a:pt x="946612" y="61392"/>
                    </a:cubicBezTo>
                    <a:cubicBezTo>
                      <a:pt x="957310" y="49919"/>
                      <a:pt x="971185" y="44183"/>
                      <a:pt x="988238" y="44183"/>
                    </a:cubicBezTo>
                    <a:close/>
                    <a:moveTo>
                      <a:pt x="789724" y="44183"/>
                    </a:moveTo>
                    <a:cubicBezTo>
                      <a:pt x="800266" y="44183"/>
                      <a:pt x="808832" y="45424"/>
                      <a:pt x="815420" y="47904"/>
                    </a:cubicBezTo>
                    <a:cubicBezTo>
                      <a:pt x="822009" y="50384"/>
                      <a:pt x="826854" y="53504"/>
                      <a:pt x="829954" y="57264"/>
                    </a:cubicBezTo>
                    <a:cubicBezTo>
                      <a:pt x="833055" y="61023"/>
                      <a:pt x="835225" y="65771"/>
                      <a:pt x="836466" y="71507"/>
                    </a:cubicBezTo>
                    <a:cubicBezTo>
                      <a:pt x="837163" y="75073"/>
                      <a:pt x="837512" y="81507"/>
                      <a:pt x="837512" y="90808"/>
                    </a:cubicBezTo>
                    <a:lnTo>
                      <a:pt x="837512" y="118714"/>
                    </a:lnTo>
                    <a:cubicBezTo>
                      <a:pt x="837512" y="138170"/>
                      <a:pt x="837958" y="150475"/>
                      <a:pt x="838849" y="155630"/>
                    </a:cubicBezTo>
                    <a:cubicBezTo>
                      <a:pt x="839741" y="160785"/>
                      <a:pt x="841504" y="165726"/>
                      <a:pt x="844140" y="170455"/>
                    </a:cubicBezTo>
                    <a:lnTo>
                      <a:pt x="822280" y="170455"/>
                    </a:lnTo>
                    <a:cubicBezTo>
                      <a:pt x="820110" y="166114"/>
                      <a:pt x="818715" y="161037"/>
                      <a:pt x="818095" y="155223"/>
                    </a:cubicBezTo>
                    <a:cubicBezTo>
                      <a:pt x="810343" y="161812"/>
                      <a:pt x="802882" y="166463"/>
                      <a:pt x="795712" y="169176"/>
                    </a:cubicBezTo>
                    <a:cubicBezTo>
                      <a:pt x="788542" y="171889"/>
                      <a:pt x="780849" y="173245"/>
                      <a:pt x="772632" y="173245"/>
                    </a:cubicBezTo>
                    <a:cubicBezTo>
                      <a:pt x="759067" y="173245"/>
                      <a:pt x="748642" y="169931"/>
                      <a:pt x="741355" y="163304"/>
                    </a:cubicBezTo>
                    <a:cubicBezTo>
                      <a:pt x="734069" y="156676"/>
                      <a:pt x="730426" y="148208"/>
                      <a:pt x="730426" y="137898"/>
                    </a:cubicBezTo>
                    <a:cubicBezTo>
                      <a:pt x="730426" y="131852"/>
                      <a:pt x="731802" y="126329"/>
                      <a:pt x="734553" y="121330"/>
                    </a:cubicBezTo>
                    <a:cubicBezTo>
                      <a:pt x="737305" y="116330"/>
                      <a:pt x="740909" y="112319"/>
                      <a:pt x="745367" y="109296"/>
                    </a:cubicBezTo>
                    <a:cubicBezTo>
                      <a:pt x="749824" y="106273"/>
                      <a:pt x="754843" y="103986"/>
                      <a:pt x="760424" y="102436"/>
                    </a:cubicBezTo>
                    <a:cubicBezTo>
                      <a:pt x="764532" y="101350"/>
                      <a:pt x="770733" y="100304"/>
                      <a:pt x="779027" y="99296"/>
                    </a:cubicBezTo>
                    <a:cubicBezTo>
                      <a:pt x="795926" y="97281"/>
                      <a:pt x="808367" y="94878"/>
                      <a:pt x="816351" y="92087"/>
                    </a:cubicBezTo>
                    <a:cubicBezTo>
                      <a:pt x="816428" y="89219"/>
                      <a:pt x="816467" y="87398"/>
                      <a:pt x="816467" y="86623"/>
                    </a:cubicBezTo>
                    <a:cubicBezTo>
                      <a:pt x="816467" y="78096"/>
                      <a:pt x="814490" y="72089"/>
                      <a:pt x="810537" y="68600"/>
                    </a:cubicBezTo>
                    <a:cubicBezTo>
                      <a:pt x="805188" y="63872"/>
                      <a:pt x="797243" y="61508"/>
                      <a:pt x="786701" y="61508"/>
                    </a:cubicBezTo>
                    <a:cubicBezTo>
                      <a:pt x="776857" y="61508"/>
                      <a:pt x="769590" y="63232"/>
                      <a:pt x="764900" y="66682"/>
                    </a:cubicBezTo>
                    <a:cubicBezTo>
                      <a:pt x="760211" y="70131"/>
                      <a:pt x="756742" y="76236"/>
                      <a:pt x="754494" y="84995"/>
                    </a:cubicBezTo>
                    <a:lnTo>
                      <a:pt x="734030" y="82204"/>
                    </a:lnTo>
                    <a:cubicBezTo>
                      <a:pt x="735890" y="73445"/>
                      <a:pt x="738952" y="66372"/>
                      <a:pt x="743216" y="60985"/>
                    </a:cubicBezTo>
                    <a:cubicBezTo>
                      <a:pt x="747479" y="55597"/>
                      <a:pt x="753641" y="51450"/>
                      <a:pt x="761703" y="48543"/>
                    </a:cubicBezTo>
                    <a:cubicBezTo>
                      <a:pt x="769764" y="45637"/>
                      <a:pt x="779105" y="44183"/>
                      <a:pt x="789724" y="44183"/>
                    </a:cubicBezTo>
                    <a:close/>
                    <a:moveTo>
                      <a:pt x="706664" y="44183"/>
                    </a:moveTo>
                    <a:cubicBezTo>
                      <a:pt x="713718" y="44183"/>
                      <a:pt x="720888" y="46431"/>
                      <a:pt x="728175" y="50927"/>
                    </a:cubicBezTo>
                    <a:lnTo>
                      <a:pt x="720966" y="70344"/>
                    </a:lnTo>
                    <a:cubicBezTo>
                      <a:pt x="715850" y="67321"/>
                      <a:pt x="710734" y="65810"/>
                      <a:pt x="705618" y="65810"/>
                    </a:cubicBezTo>
                    <a:cubicBezTo>
                      <a:pt x="701044" y="65810"/>
                      <a:pt x="696936" y="67186"/>
                      <a:pt x="693293" y="69938"/>
                    </a:cubicBezTo>
                    <a:cubicBezTo>
                      <a:pt x="689650" y="72689"/>
                      <a:pt x="687053" y="76507"/>
                      <a:pt x="685503" y="81390"/>
                    </a:cubicBezTo>
                    <a:cubicBezTo>
                      <a:pt x="683177" y="88832"/>
                      <a:pt x="682015" y="96971"/>
                      <a:pt x="682015" y="105807"/>
                    </a:cubicBezTo>
                    <a:lnTo>
                      <a:pt x="682015" y="170455"/>
                    </a:lnTo>
                    <a:lnTo>
                      <a:pt x="661086" y="170455"/>
                    </a:lnTo>
                    <a:lnTo>
                      <a:pt x="661086" y="46974"/>
                    </a:lnTo>
                    <a:lnTo>
                      <a:pt x="679922" y="46974"/>
                    </a:lnTo>
                    <a:lnTo>
                      <a:pt x="679922" y="65694"/>
                    </a:lnTo>
                    <a:cubicBezTo>
                      <a:pt x="684728" y="56934"/>
                      <a:pt x="689165" y="51160"/>
                      <a:pt x="693235" y="48369"/>
                    </a:cubicBezTo>
                    <a:cubicBezTo>
                      <a:pt x="697304" y="45579"/>
                      <a:pt x="701781" y="44183"/>
                      <a:pt x="706664" y="44183"/>
                    </a:cubicBezTo>
                    <a:close/>
                    <a:moveTo>
                      <a:pt x="361099" y="44183"/>
                    </a:moveTo>
                    <a:cubicBezTo>
                      <a:pt x="371641" y="44183"/>
                      <a:pt x="380207" y="45424"/>
                      <a:pt x="386795" y="47904"/>
                    </a:cubicBezTo>
                    <a:cubicBezTo>
                      <a:pt x="393384" y="50384"/>
                      <a:pt x="398229" y="53504"/>
                      <a:pt x="401329" y="57264"/>
                    </a:cubicBezTo>
                    <a:cubicBezTo>
                      <a:pt x="404430" y="61023"/>
                      <a:pt x="406600" y="65771"/>
                      <a:pt x="407841" y="71507"/>
                    </a:cubicBezTo>
                    <a:cubicBezTo>
                      <a:pt x="408538" y="75073"/>
                      <a:pt x="408887" y="81507"/>
                      <a:pt x="408887" y="90808"/>
                    </a:cubicBezTo>
                    <a:lnTo>
                      <a:pt x="408887" y="118714"/>
                    </a:lnTo>
                    <a:cubicBezTo>
                      <a:pt x="408887" y="138170"/>
                      <a:pt x="409333" y="150475"/>
                      <a:pt x="410224" y="155630"/>
                    </a:cubicBezTo>
                    <a:cubicBezTo>
                      <a:pt x="411116" y="160785"/>
                      <a:pt x="412879" y="165726"/>
                      <a:pt x="415515" y="170455"/>
                    </a:cubicBezTo>
                    <a:lnTo>
                      <a:pt x="393655" y="170455"/>
                    </a:lnTo>
                    <a:cubicBezTo>
                      <a:pt x="391485" y="166114"/>
                      <a:pt x="390090" y="161037"/>
                      <a:pt x="389470" y="155223"/>
                    </a:cubicBezTo>
                    <a:cubicBezTo>
                      <a:pt x="381718" y="161812"/>
                      <a:pt x="374257" y="166463"/>
                      <a:pt x="367087" y="169176"/>
                    </a:cubicBezTo>
                    <a:cubicBezTo>
                      <a:pt x="359917" y="171889"/>
                      <a:pt x="352224" y="173245"/>
                      <a:pt x="344007" y="173245"/>
                    </a:cubicBezTo>
                    <a:cubicBezTo>
                      <a:pt x="330442" y="173245"/>
                      <a:pt x="320017" y="169931"/>
                      <a:pt x="312730" y="163304"/>
                    </a:cubicBezTo>
                    <a:cubicBezTo>
                      <a:pt x="305444" y="156676"/>
                      <a:pt x="301801" y="148208"/>
                      <a:pt x="301801" y="137898"/>
                    </a:cubicBezTo>
                    <a:cubicBezTo>
                      <a:pt x="301801" y="131852"/>
                      <a:pt x="303176" y="126329"/>
                      <a:pt x="305928" y="121330"/>
                    </a:cubicBezTo>
                    <a:cubicBezTo>
                      <a:pt x="308680" y="116330"/>
                      <a:pt x="312284" y="112319"/>
                      <a:pt x="316742" y="109296"/>
                    </a:cubicBezTo>
                    <a:cubicBezTo>
                      <a:pt x="321199" y="106273"/>
                      <a:pt x="326218" y="103986"/>
                      <a:pt x="331799" y="102436"/>
                    </a:cubicBezTo>
                    <a:cubicBezTo>
                      <a:pt x="335907" y="101350"/>
                      <a:pt x="342108" y="100304"/>
                      <a:pt x="350402" y="99296"/>
                    </a:cubicBezTo>
                    <a:cubicBezTo>
                      <a:pt x="367300" y="97281"/>
                      <a:pt x="379742" y="94878"/>
                      <a:pt x="387726" y="92087"/>
                    </a:cubicBezTo>
                    <a:cubicBezTo>
                      <a:pt x="387803" y="89219"/>
                      <a:pt x="387842" y="87398"/>
                      <a:pt x="387842" y="86623"/>
                    </a:cubicBezTo>
                    <a:cubicBezTo>
                      <a:pt x="387842" y="78096"/>
                      <a:pt x="385865" y="72089"/>
                      <a:pt x="381912" y="68600"/>
                    </a:cubicBezTo>
                    <a:cubicBezTo>
                      <a:pt x="376564" y="63872"/>
                      <a:pt x="368618" y="61508"/>
                      <a:pt x="358076" y="61508"/>
                    </a:cubicBezTo>
                    <a:cubicBezTo>
                      <a:pt x="348232" y="61508"/>
                      <a:pt x="340965" y="63232"/>
                      <a:pt x="336275" y="66682"/>
                    </a:cubicBezTo>
                    <a:cubicBezTo>
                      <a:pt x="331586" y="70131"/>
                      <a:pt x="328117" y="76236"/>
                      <a:pt x="325869" y="84995"/>
                    </a:cubicBezTo>
                    <a:lnTo>
                      <a:pt x="305405" y="82204"/>
                    </a:lnTo>
                    <a:cubicBezTo>
                      <a:pt x="307265" y="73445"/>
                      <a:pt x="310327" y="66372"/>
                      <a:pt x="314591" y="60985"/>
                    </a:cubicBezTo>
                    <a:cubicBezTo>
                      <a:pt x="318854" y="55597"/>
                      <a:pt x="325016" y="51450"/>
                      <a:pt x="333078" y="48543"/>
                    </a:cubicBezTo>
                    <a:cubicBezTo>
                      <a:pt x="341139" y="45637"/>
                      <a:pt x="350480" y="44183"/>
                      <a:pt x="361099" y="44183"/>
                    </a:cubicBezTo>
                    <a:close/>
                    <a:moveTo>
                      <a:pt x="226238" y="44183"/>
                    </a:moveTo>
                    <a:cubicBezTo>
                      <a:pt x="242748" y="44183"/>
                      <a:pt x="256236" y="49803"/>
                      <a:pt x="266700" y="61043"/>
                    </a:cubicBezTo>
                    <a:cubicBezTo>
                      <a:pt x="277165" y="72282"/>
                      <a:pt x="282397" y="88095"/>
                      <a:pt x="282397" y="108482"/>
                    </a:cubicBezTo>
                    <a:cubicBezTo>
                      <a:pt x="282397" y="109722"/>
                      <a:pt x="282358" y="111582"/>
                      <a:pt x="282281" y="114063"/>
                    </a:cubicBezTo>
                    <a:lnTo>
                      <a:pt x="190194" y="114063"/>
                    </a:lnTo>
                    <a:cubicBezTo>
                      <a:pt x="190969" y="127628"/>
                      <a:pt x="194806" y="138015"/>
                      <a:pt x="201704" y="145224"/>
                    </a:cubicBezTo>
                    <a:cubicBezTo>
                      <a:pt x="208603" y="152432"/>
                      <a:pt x="217207" y="156037"/>
                      <a:pt x="227517" y="156037"/>
                    </a:cubicBezTo>
                    <a:cubicBezTo>
                      <a:pt x="235191" y="156037"/>
                      <a:pt x="241741" y="154022"/>
                      <a:pt x="247167" y="149991"/>
                    </a:cubicBezTo>
                    <a:cubicBezTo>
                      <a:pt x="252593" y="145960"/>
                      <a:pt x="256895" y="139526"/>
                      <a:pt x="260073" y="130690"/>
                    </a:cubicBezTo>
                    <a:lnTo>
                      <a:pt x="281700" y="133364"/>
                    </a:lnTo>
                    <a:cubicBezTo>
                      <a:pt x="278289" y="145999"/>
                      <a:pt x="271971" y="155804"/>
                      <a:pt x="262747" y="162781"/>
                    </a:cubicBezTo>
                    <a:cubicBezTo>
                      <a:pt x="253523" y="169757"/>
                      <a:pt x="241741" y="173245"/>
                      <a:pt x="227400" y="173245"/>
                    </a:cubicBezTo>
                    <a:cubicBezTo>
                      <a:pt x="209340" y="173245"/>
                      <a:pt x="195019" y="167683"/>
                      <a:pt x="184438" y="156560"/>
                    </a:cubicBezTo>
                    <a:cubicBezTo>
                      <a:pt x="173857" y="145437"/>
                      <a:pt x="168567" y="129837"/>
                      <a:pt x="168567" y="109761"/>
                    </a:cubicBezTo>
                    <a:cubicBezTo>
                      <a:pt x="168567" y="88987"/>
                      <a:pt x="173915" y="72864"/>
                      <a:pt x="184612" y="61392"/>
                    </a:cubicBezTo>
                    <a:cubicBezTo>
                      <a:pt x="195309" y="49919"/>
                      <a:pt x="209185" y="44183"/>
                      <a:pt x="226238" y="44183"/>
                    </a:cubicBezTo>
                    <a:close/>
                    <a:moveTo>
                      <a:pt x="895518" y="3837"/>
                    </a:moveTo>
                    <a:lnTo>
                      <a:pt x="895518" y="46974"/>
                    </a:lnTo>
                    <a:lnTo>
                      <a:pt x="916563" y="46974"/>
                    </a:lnTo>
                    <a:lnTo>
                      <a:pt x="916563" y="63252"/>
                    </a:lnTo>
                    <a:lnTo>
                      <a:pt x="895518" y="63252"/>
                    </a:lnTo>
                    <a:lnTo>
                      <a:pt x="895518" y="135457"/>
                    </a:lnTo>
                    <a:cubicBezTo>
                      <a:pt x="895518" y="141425"/>
                      <a:pt x="895886" y="145262"/>
                      <a:pt x="896622" y="146968"/>
                    </a:cubicBezTo>
                    <a:cubicBezTo>
                      <a:pt x="897359" y="148673"/>
                      <a:pt x="898560" y="150030"/>
                      <a:pt x="900227" y="151037"/>
                    </a:cubicBezTo>
                    <a:cubicBezTo>
                      <a:pt x="901893" y="152045"/>
                      <a:pt x="904277" y="152549"/>
                      <a:pt x="907378" y="152549"/>
                    </a:cubicBezTo>
                    <a:cubicBezTo>
                      <a:pt x="909703" y="152549"/>
                      <a:pt x="912765" y="152277"/>
                      <a:pt x="916563" y="151735"/>
                    </a:cubicBezTo>
                    <a:lnTo>
                      <a:pt x="919586" y="170222"/>
                    </a:lnTo>
                    <a:cubicBezTo>
                      <a:pt x="913695" y="171462"/>
                      <a:pt x="908424" y="172082"/>
                      <a:pt x="903773" y="172082"/>
                    </a:cubicBezTo>
                    <a:cubicBezTo>
                      <a:pt x="896177" y="172082"/>
                      <a:pt x="890286" y="170881"/>
                      <a:pt x="886100" y="168478"/>
                    </a:cubicBezTo>
                    <a:cubicBezTo>
                      <a:pt x="881914" y="166075"/>
                      <a:pt x="878968" y="162916"/>
                      <a:pt x="877263" y="159002"/>
                    </a:cubicBezTo>
                    <a:cubicBezTo>
                      <a:pt x="875558" y="155087"/>
                      <a:pt x="874705" y="146851"/>
                      <a:pt x="874705" y="134294"/>
                    </a:cubicBezTo>
                    <a:lnTo>
                      <a:pt x="874705" y="63252"/>
                    </a:lnTo>
                    <a:lnTo>
                      <a:pt x="859357" y="63252"/>
                    </a:lnTo>
                    <a:lnTo>
                      <a:pt x="859357" y="46974"/>
                    </a:lnTo>
                    <a:lnTo>
                      <a:pt x="874705" y="46974"/>
                    </a:lnTo>
                    <a:lnTo>
                      <a:pt x="874705" y="16394"/>
                    </a:lnTo>
                    <a:close/>
                    <a:moveTo>
                      <a:pt x="543093" y="3837"/>
                    </a:moveTo>
                    <a:lnTo>
                      <a:pt x="543093" y="46974"/>
                    </a:lnTo>
                    <a:lnTo>
                      <a:pt x="564138" y="46974"/>
                    </a:lnTo>
                    <a:lnTo>
                      <a:pt x="564138" y="63252"/>
                    </a:lnTo>
                    <a:lnTo>
                      <a:pt x="543093" y="63252"/>
                    </a:lnTo>
                    <a:lnTo>
                      <a:pt x="543093" y="135457"/>
                    </a:lnTo>
                    <a:cubicBezTo>
                      <a:pt x="543093" y="141425"/>
                      <a:pt x="543461" y="145262"/>
                      <a:pt x="544198" y="146968"/>
                    </a:cubicBezTo>
                    <a:cubicBezTo>
                      <a:pt x="544934" y="148673"/>
                      <a:pt x="546135" y="150030"/>
                      <a:pt x="547802" y="151037"/>
                    </a:cubicBezTo>
                    <a:cubicBezTo>
                      <a:pt x="549468" y="152045"/>
                      <a:pt x="551852" y="152549"/>
                      <a:pt x="554953" y="152549"/>
                    </a:cubicBezTo>
                    <a:cubicBezTo>
                      <a:pt x="557278" y="152549"/>
                      <a:pt x="560340" y="152277"/>
                      <a:pt x="564138" y="151735"/>
                    </a:cubicBezTo>
                    <a:lnTo>
                      <a:pt x="567161" y="170222"/>
                    </a:lnTo>
                    <a:cubicBezTo>
                      <a:pt x="561270" y="171462"/>
                      <a:pt x="555999" y="172082"/>
                      <a:pt x="551348" y="172082"/>
                    </a:cubicBezTo>
                    <a:cubicBezTo>
                      <a:pt x="543752" y="172082"/>
                      <a:pt x="537861" y="170881"/>
                      <a:pt x="533675" y="168478"/>
                    </a:cubicBezTo>
                    <a:cubicBezTo>
                      <a:pt x="529489" y="166075"/>
                      <a:pt x="526544" y="162916"/>
                      <a:pt x="524838" y="159002"/>
                    </a:cubicBezTo>
                    <a:cubicBezTo>
                      <a:pt x="523133" y="155087"/>
                      <a:pt x="522280" y="146851"/>
                      <a:pt x="522280" y="134294"/>
                    </a:cubicBezTo>
                    <a:lnTo>
                      <a:pt x="522280" y="63252"/>
                    </a:lnTo>
                    <a:lnTo>
                      <a:pt x="506932" y="63252"/>
                    </a:lnTo>
                    <a:lnTo>
                      <a:pt x="506932" y="56765"/>
                    </a:lnTo>
                    <a:lnTo>
                      <a:pt x="501891" y="70344"/>
                    </a:lnTo>
                    <a:cubicBezTo>
                      <a:pt x="496775" y="67321"/>
                      <a:pt x="491659" y="65810"/>
                      <a:pt x="486543" y="65810"/>
                    </a:cubicBezTo>
                    <a:cubicBezTo>
                      <a:pt x="481970" y="65810"/>
                      <a:pt x="477861" y="67186"/>
                      <a:pt x="474218" y="69938"/>
                    </a:cubicBezTo>
                    <a:cubicBezTo>
                      <a:pt x="470575" y="72689"/>
                      <a:pt x="467978" y="76507"/>
                      <a:pt x="466428" y="81390"/>
                    </a:cubicBezTo>
                    <a:cubicBezTo>
                      <a:pt x="464102" y="88832"/>
                      <a:pt x="462940" y="96971"/>
                      <a:pt x="462940" y="105807"/>
                    </a:cubicBezTo>
                    <a:lnTo>
                      <a:pt x="462940" y="170455"/>
                    </a:lnTo>
                    <a:lnTo>
                      <a:pt x="442011" y="170455"/>
                    </a:lnTo>
                    <a:lnTo>
                      <a:pt x="442011" y="46974"/>
                    </a:lnTo>
                    <a:lnTo>
                      <a:pt x="460847" y="46974"/>
                    </a:lnTo>
                    <a:lnTo>
                      <a:pt x="460847" y="65694"/>
                    </a:lnTo>
                    <a:cubicBezTo>
                      <a:pt x="465653" y="56934"/>
                      <a:pt x="470090" y="51160"/>
                      <a:pt x="474160" y="48369"/>
                    </a:cubicBezTo>
                    <a:cubicBezTo>
                      <a:pt x="478229" y="45579"/>
                      <a:pt x="482706" y="44183"/>
                      <a:pt x="487589" y="44183"/>
                    </a:cubicBezTo>
                    <a:cubicBezTo>
                      <a:pt x="491116" y="44183"/>
                      <a:pt x="494672" y="44745"/>
                      <a:pt x="498257" y="45869"/>
                    </a:cubicBezTo>
                    <a:lnTo>
                      <a:pt x="506932" y="49916"/>
                    </a:lnTo>
                    <a:lnTo>
                      <a:pt x="506932" y="46974"/>
                    </a:lnTo>
                    <a:lnTo>
                      <a:pt x="522280" y="46974"/>
                    </a:lnTo>
                    <a:lnTo>
                      <a:pt x="522280" y="16394"/>
                    </a:lnTo>
                    <a:close/>
                    <a:moveTo>
                      <a:pt x="7465" y="0"/>
                    </a:moveTo>
                    <a:lnTo>
                      <a:pt x="30022" y="0"/>
                    </a:lnTo>
                    <a:lnTo>
                      <a:pt x="30022" y="69996"/>
                    </a:lnTo>
                    <a:lnTo>
                      <a:pt x="118621" y="69996"/>
                    </a:lnTo>
                    <a:lnTo>
                      <a:pt x="118621" y="0"/>
                    </a:lnTo>
                    <a:lnTo>
                      <a:pt x="141178" y="0"/>
                    </a:lnTo>
                    <a:lnTo>
                      <a:pt x="141178" y="170455"/>
                    </a:lnTo>
                    <a:lnTo>
                      <a:pt x="118621" y="170455"/>
                    </a:lnTo>
                    <a:lnTo>
                      <a:pt x="118621" y="90111"/>
                    </a:lnTo>
                    <a:lnTo>
                      <a:pt x="30022" y="90111"/>
                    </a:lnTo>
                    <a:lnTo>
                      <a:pt x="30022" y="170455"/>
                    </a:lnTo>
                    <a:lnTo>
                      <a:pt x="7465" y="1704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 Placeholder 1"/>
            <p:cNvSpPr txBox="1"/>
            <p:nvPr/>
          </p:nvSpPr>
          <p:spPr>
            <a:xfrm>
              <a:off x="-329514" y="196776"/>
              <a:ext cx="12191999" cy="752354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sr-Cyrl-R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2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ПРЕПОРУКЕ ЗА МЛАДЕ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-549190" y="3042441"/>
              <a:ext cx="8896865" cy="2426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altLang="ko-KR" sz="2700" dirty="0" smtClean="0">
                  <a:solidFill>
                    <a:schemeClr val="accent2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Аеробне активности снажног интензитета, као и оне које јачају мишиће и кости, најмање 3 дана у недељи.</a:t>
              </a:r>
              <a:endParaRPr lang="sr-Latn-RS" altLang="ko-KR" sz="27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-549190" y="5571921"/>
              <a:ext cx="11567210" cy="1149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altLang="ko-KR" sz="2400" dirty="0" smtClean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Više od 80% svetske populacije adolescenata je nedovoljno fizički aktivno</a:t>
              </a:r>
              <a:endParaRPr lang="en-GB" altLang="ko-KR" sz="24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3"/>
          <p:cNvSpPr txBox="1">
            <a:spLocks noGrp="1"/>
          </p:cNvSpPr>
          <p:nvPr>
            <p:ph type="subTitle" idx="1"/>
          </p:nvPr>
        </p:nvSpPr>
        <p:spPr>
          <a:xfrm>
            <a:off x="4419600" y="2190750"/>
            <a:ext cx="3969000" cy="13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 smtClean="0">
                <a:latin typeface="+mn-lt"/>
              </a:rPr>
              <a:t>Нови покрет у фитнесу.</a:t>
            </a:r>
            <a:endParaRPr lang="sr-Cyrl-RS" sz="2400" dirty="0" smtClean="0">
              <a:latin typeface="+mn-l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 smtClean="0">
                <a:latin typeface="+mn-lt"/>
              </a:rPr>
              <a:t>Настао у Шведској.</a:t>
            </a:r>
            <a:endParaRPr lang="sr-Cyrl-RS" sz="2400" dirty="0" smtClean="0">
              <a:latin typeface="+mn-l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 smtClean="0">
                <a:latin typeface="+mn-lt"/>
              </a:rPr>
              <a:t>Вежбање и очување животне средине</a:t>
            </a:r>
            <a:endParaRPr sz="2400">
              <a:latin typeface="+mn-lt"/>
            </a:endParaRPr>
          </a:p>
        </p:txBody>
      </p:sp>
      <p:grpSp>
        <p:nvGrpSpPr>
          <p:cNvPr id="575" name="Google Shape;575;p43"/>
          <p:cNvGrpSpPr/>
          <p:nvPr/>
        </p:nvGrpSpPr>
        <p:grpSpPr>
          <a:xfrm>
            <a:off x="3641458" y="871779"/>
            <a:ext cx="644788" cy="606796"/>
            <a:chOff x="8848458" y="-3126921"/>
            <a:chExt cx="644788" cy="606796"/>
          </a:xfrm>
        </p:grpSpPr>
        <p:sp>
          <p:nvSpPr>
            <p:cNvPr id="576" name="Google Shape;576;p43"/>
            <p:cNvSpPr/>
            <p:nvPr/>
          </p:nvSpPr>
          <p:spPr>
            <a:xfrm rot="-5950188">
              <a:off x="8936069" y="-3086577"/>
              <a:ext cx="469566" cy="577336"/>
            </a:xfrm>
            <a:custGeom>
              <a:avLst/>
              <a:gdLst/>
              <a:ahLst/>
              <a:cxnLst/>
              <a:rect l="l" t="t" r="r" b="b"/>
              <a:pathLst>
                <a:path w="8919" h="10966" extrusionOk="0">
                  <a:moveTo>
                    <a:pt x="6692" y="1357"/>
                  </a:moveTo>
                  <a:cubicBezTo>
                    <a:pt x="4228" y="0"/>
                    <a:pt x="1" y="822"/>
                    <a:pt x="1" y="3882"/>
                  </a:cubicBezTo>
                  <a:cubicBezTo>
                    <a:pt x="1" y="5227"/>
                    <a:pt x="620" y="5715"/>
                    <a:pt x="1322" y="6668"/>
                  </a:cubicBezTo>
                  <a:cubicBezTo>
                    <a:pt x="2346" y="8049"/>
                    <a:pt x="3168" y="10966"/>
                    <a:pt x="5442" y="9620"/>
                  </a:cubicBezTo>
                  <a:cubicBezTo>
                    <a:pt x="7180" y="8584"/>
                    <a:pt x="8919" y="5263"/>
                    <a:pt x="8323" y="3262"/>
                  </a:cubicBezTo>
                  <a:cubicBezTo>
                    <a:pt x="8061" y="2417"/>
                    <a:pt x="7466" y="1786"/>
                    <a:pt x="6692" y="1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7" name="Google Shape;577;p43"/>
            <p:cNvSpPr/>
            <p:nvPr/>
          </p:nvSpPr>
          <p:spPr>
            <a:xfrm rot="-5950188">
              <a:off x="9324377" y="-3122975"/>
              <a:ext cx="132936" cy="146729"/>
            </a:xfrm>
            <a:custGeom>
              <a:avLst/>
              <a:gdLst/>
              <a:ahLst/>
              <a:cxnLst/>
              <a:rect l="l" t="t" r="r" b="b"/>
              <a:pathLst>
                <a:path w="2525" h="2787" extrusionOk="0">
                  <a:moveTo>
                    <a:pt x="453" y="2203"/>
                  </a:moveTo>
                  <a:cubicBezTo>
                    <a:pt x="1251" y="2786"/>
                    <a:pt x="2346" y="1834"/>
                    <a:pt x="2442" y="1024"/>
                  </a:cubicBezTo>
                  <a:cubicBezTo>
                    <a:pt x="2525" y="286"/>
                    <a:pt x="1394" y="0"/>
                    <a:pt x="846" y="203"/>
                  </a:cubicBezTo>
                  <a:cubicBezTo>
                    <a:pt x="453" y="358"/>
                    <a:pt x="179" y="703"/>
                    <a:pt x="84" y="1084"/>
                  </a:cubicBezTo>
                  <a:cubicBezTo>
                    <a:pt x="1" y="1489"/>
                    <a:pt x="132" y="1941"/>
                    <a:pt x="453" y="22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78" name="Google Shape;578;p43"/>
          <p:cNvSpPr/>
          <p:nvPr/>
        </p:nvSpPr>
        <p:spPr>
          <a:xfrm rot="3186978">
            <a:off x="4995019" y="3962723"/>
            <a:ext cx="668757" cy="902271"/>
          </a:xfrm>
          <a:custGeom>
            <a:avLst/>
            <a:gdLst/>
            <a:ahLst/>
            <a:cxnLst/>
            <a:rect l="l" t="t" r="r" b="b"/>
            <a:pathLst>
              <a:path w="4740" h="6395" extrusionOk="0">
                <a:moveTo>
                  <a:pt x="2608" y="1989"/>
                </a:moveTo>
                <a:cubicBezTo>
                  <a:pt x="2394" y="2406"/>
                  <a:pt x="1906" y="2561"/>
                  <a:pt x="1489" y="2775"/>
                </a:cubicBezTo>
                <a:cubicBezTo>
                  <a:pt x="596" y="3275"/>
                  <a:pt x="1" y="4418"/>
                  <a:pt x="429" y="5335"/>
                </a:cubicBezTo>
                <a:cubicBezTo>
                  <a:pt x="727" y="5990"/>
                  <a:pt x="1489" y="6394"/>
                  <a:pt x="2215" y="6323"/>
                </a:cubicBezTo>
                <a:cubicBezTo>
                  <a:pt x="2942" y="6251"/>
                  <a:pt x="3584" y="5739"/>
                  <a:pt x="3894" y="5085"/>
                </a:cubicBezTo>
                <a:cubicBezTo>
                  <a:pt x="4204" y="4430"/>
                  <a:pt x="4204" y="3656"/>
                  <a:pt x="3954" y="2977"/>
                </a:cubicBezTo>
                <a:cubicBezTo>
                  <a:pt x="3787" y="2513"/>
                  <a:pt x="3525" y="1965"/>
                  <a:pt x="3846" y="1584"/>
                </a:cubicBezTo>
                <a:cubicBezTo>
                  <a:pt x="3954" y="1465"/>
                  <a:pt x="4120" y="1394"/>
                  <a:pt x="4239" y="1275"/>
                </a:cubicBezTo>
                <a:cubicBezTo>
                  <a:pt x="4739" y="727"/>
                  <a:pt x="3989" y="1"/>
                  <a:pt x="3406" y="191"/>
                </a:cubicBezTo>
                <a:cubicBezTo>
                  <a:pt x="2572" y="441"/>
                  <a:pt x="2906" y="1441"/>
                  <a:pt x="2608" y="19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79" name="Google Shape;579;p43"/>
          <p:cNvGrpSpPr/>
          <p:nvPr/>
        </p:nvGrpSpPr>
        <p:grpSpPr>
          <a:xfrm>
            <a:off x="2025699" y="1776475"/>
            <a:ext cx="2260545" cy="2800953"/>
            <a:chOff x="2025699" y="1776475"/>
            <a:chExt cx="2260545" cy="2800953"/>
          </a:xfrm>
        </p:grpSpPr>
        <p:sp>
          <p:nvSpPr>
            <p:cNvPr id="580" name="Google Shape;580;p43"/>
            <p:cNvSpPr/>
            <p:nvPr/>
          </p:nvSpPr>
          <p:spPr>
            <a:xfrm>
              <a:off x="2025699" y="3949816"/>
              <a:ext cx="225108" cy="420937"/>
            </a:xfrm>
            <a:custGeom>
              <a:avLst/>
              <a:gdLst/>
              <a:ahLst/>
              <a:cxnLst/>
              <a:rect l="l" t="t" r="r" b="b"/>
              <a:pathLst>
                <a:path w="2490" h="4656" extrusionOk="0">
                  <a:moveTo>
                    <a:pt x="2275" y="667"/>
                  </a:moveTo>
                  <a:cubicBezTo>
                    <a:pt x="2239" y="322"/>
                    <a:pt x="1489" y="500"/>
                    <a:pt x="1061" y="250"/>
                  </a:cubicBezTo>
                  <a:cubicBezTo>
                    <a:pt x="620" y="0"/>
                    <a:pt x="382" y="179"/>
                    <a:pt x="239" y="810"/>
                  </a:cubicBezTo>
                  <a:cubicBezTo>
                    <a:pt x="96" y="1429"/>
                    <a:pt x="37" y="2394"/>
                    <a:pt x="25" y="2846"/>
                  </a:cubicBezTo>
                  <a:cubicBezTo>
                    <a:pt x="1" y="3298"/>
                    <a:pt x="537" y="4560"/>
                    <a:pt x="787" y="4608"/>
                  </a:cubicBezTo>
                  <a:cubicBezTo>
                    <a:pt x="1049" y="4656"/>
                    <a:pt x="1477" y="4144"/>
                    <a:pt x="1501" y="3953"/>
                  </a:cubicBezTo>
                  <a:cubicBezTo>
                    <a:pt x="1537" y="3763"/>
                    <a:pt x="1453" y="3036"/>
                    <a:pt x="1608" y="2894"/>
                  </a:cubicBezTo>
                  <a:cubicBezTo>
                    <a:pt x="1751" y="2739"/>
                    <a:pt x="2251" y="2001"/>
                    <a:pt x="2370" y="1560"/>
                  </a:cubicBezTo>
                  <a:cubicBezTo>
                    <a:pt x="2489" y="1131"/>
                    <a:pt x="2275" y="667"/>
                    <a:pt x="2275" y="667"/>
                  </a:cubicBezTo>
                  <a:close/>
                </a:path>
              </a:pathLst>
            </a:custGeom>
            <a:solidFill>
              <a:srgbClr val="58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1" name="Google Shape;581;p43"/>
            <p:cNvSpPr/>
            <p:nvPr/>
          </p:nvSpPr>
          <p:spPr>
            <a:xfrm>
              <a:off x="2186083" y="3067153"/>
              <a:ext cx="1042098" cy="1023775"/>
            </a:xfrm>
            <a:custGeom>
              <a:avLst/>
              <a:gdLst/>
              <a:ahLst/>
              <a:cxnLst/>
              <a:rect l="l" t="t" r="r" b="b"/>
              <a:pathLst>
                <a:path w="11527" h="11324" extrusionOk="0">
                  <a:moveTo>
                    <a:pt x="11526" y="1870"/>
                  </a:moveTo>
                  <a:cubicBezTo>
                    <a:pt x="11181" y="3822"/>
                    <a:pt x="8812" y="8644"/>
                    <a:pt x="7990" y="9037"/>
                  </a:cubicBezTo>
                  <a:cubicBezTo>
                    <a:pt x="7168" y="9430"/>
                    <a:pt x="4406" y="8906"/>
                    <a:pt x="596" y="11323"/>
                  </a:cubicBezTo>
                  <a:cubicBezTo>
                    <a:pt x="596" y="11323"/>
                    <a:pt x="1" y="11156"/>
                    <a:pt x="501" y="10430"/>
                  </a:cubicBezTo>
                  <a:cubicBezTo>
                    <a:pt x="501" y="10430"/>
                    <a:pt x="620" y="10597"/>
                    <a:pt x="1394" y="9787"/>
                  </a:cubicBezTo>
                  <a:cubicBezTo>
                    <a:pt x="2168" y="8978"/>
                    <a:pt x="4049" y="6668"/>
                    <a:pt x="6121" y="7275"/>
                  </a:cubicBezTo>
                  <a:cubicBezTo>
                    <a:pt x="6121" y="7275"/>
                    <a:pt x="6537" y="7204"/>
                    <a:pt x="6776" y="6644"/>
                  </a:cubicBezTo>
                  <a:cubicBezTo>
                    <a:pt x="7002" y="6084"/>
                    <a:pt x="7442" y="2739"/>
                    <a:pt x="7692" y="1370"/>
                  </a:cubicBezTo>
                  <a:cubicBezTo>
                    <a:pt x="7942" y="0"/>
                    <a:pt x="11526" y="1870"/>
                    <a:pt x="11526" y="1870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2" name="Google Shape;582;p43"/>
            <p:cNvSpPr/>
            <p:nvPr/>
          </p:nvSpPr>
          <p:spPr>
            <a:xfrm>
              <a:off x="2796426" y="2950887"/>
              <a:ext cx="285318" cy="384322"/>
            </a:xfrm>
            <a:custGeom>
              <a:avLst/>
              <a:gdLst/>
              <a:ahLst/>
              <a:cxnLst/>
              <a:rect l="l" t="t" r="r" b="b"/>
              <a:pathLst>
                <a:path w="3156" h="4251" extrusionOk="0">
                  <a:moveTo>
                    <a:pt x="1239" y="0"/>
                  </a:moveTo>
                  <a:cubicBezTo>
                    <a:pt x="548" y="810"/>
                    <a:pt x="584" y="1132"/>
                    <a:pt x="548" y="1739"/>
                  </a:cubicBezTo>
                  <a:cubicBezTo>
                    <a:pt x="525" y="2191"/>
                    <a:pt x="429" y="2751"/>
                    <a:pt x="215" y="2882"/>
                  </a:cubicBezTo>
                  <a:cubicBezTo>
                    <a:pt x="1" y="3025"/>
                    <a:pt x="1656" y="4251"/>
                    <a:pt x="2406" y="3418"/>
                  </a:cubicBezTo>
                  <a:cubicBezTo>
                    <a:pt x="3156" y="2596"/>
                    <a:pt x="2406" y="429"/>
                    <a:pt x="2406" y="429"/>
                  </a:cubicBezTo>
                  <a:close/>
                </a:path>
              </a:pathLst>
            </a:custGeom>
            <a:solidFill>
              <a:srgbClr val="58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3" name="Google Shape;583;p43"/>
            <p:cNvSpPr/>
            <p:nvPr/>
          </p:nvSpPr>
          <p:spPr>
            <a:xfrm>
              <a:off x="3287251" y="2921776"/>
              <a:ext cx="142207" cy="102432"/>
            </a:xfrm>
            <a:custGeom>
              <a:avLst/>
              <a:gdLst/>
              <a:ahLst/>
              <a:cxnLst/>
              <a:rect l="l" t="t" r="r" b="b"/>
              <a:pathLst>
                <a:path w="1573" h="1133" extrusionOk="0">
                  <a:moveTo>
                    <a:pt x="1525" y="441"/>
                  </a:moveTo>
                  <a:cubicBezTo>
                    <a:pt x="1573" y="763"/>
                    <a:pt x="263" y="1132"/>
                    <a:pt x="263" y="1132"/>
                  </a:cubicBezTo>
                  <a:cubicBezTo>
                    <a:pt x="263" y="1132"/>
                    <a:pt x="1" y="251"/>
                    <a:pt x="1" y="239"/>
                  </a:cubicBezTo>
                  <a:cubicBezTo>
                    <a:pt x="1" y="227"/>
                    <a:pt x="1477" y="1"/>
                    <a:pt x="1525" y="441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4" name="Google Shape;584;p43"/>
            <p:cNvSpPr/>
            <p:nvPr/>
          </p:nvSpPr>
          <p:spPr>
            <a:xfrm>
              <a:off x="2962235" y="3259815"/>
              <a:ext cx="200247" cy="70789"/>
            </a:xfrm>
            <a:custGeom>
              <a:avLst/>
              <a:gdLst/>
              <a:ahLst/>
              <a:cxnLst/>
              <a:rect l="l" t="t" r="r" b="b"/>
              <a:pathLst>
                <a:path w="2215" h="783" extrusionOk="0">
                  <a:moveTo>
                    <a:pt x="2084" y="1"/>
                  </a:moveTo>
                  <a:cubicBezTo>
                    <a:pt x="2084" y="1"/>
                    <a:pt x="0" y="310"/>
                    <a:pt x="346" y="608"/>
                  </a:cubicBezTo>
                  <a:cubicBezTo>
                    <a:pt x="502" y="741"/>
                    <a:pt x="817" y="782"/>
                    <a:pt x="1145" y="782"/>
                  </a:cubicBezTo>
                  <a:cubicBezTo>
                    <a:pt x="1664" y="782"/>
                    <a:pt x="2215" y="679"/>
                    <a:pt x="2215" y="679"/>
                  </a:cubicBezTo>
                  <a:lnTo>
                    <a:pt x="2084" y="1"/>
                  </a:lnTo>
                  <a:close/>
                </a:path>
              </a:pathLst>
            </a:custGeom>
            <a:solidFill>
              <a:srgbClr val="1E3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5" name="Google Shape;585;p43"/>
            <p:cNvSpPr/>
            <p:nvPr/>
          </p:nvSpPr>
          <p:spPr>
            <a:xfrm>
              <a:off x="3870743" y="4156491"/>
              <a:ext cx="415501" cy="420937"/>
            </a:xfrm>
            <a:custGeom>
              <a:avLst/>
              <a:gdLst/>
              <a:ahLst/>
              <a:cxnLst/>
              <a:rect l="l" t="t" r="r" b="b"/>
              <a:pathLst>
                <a:path w="4596" h="4656" extrusionOk="0">
                  <a:moveTo>
                    <a:pt x="191" y="2786"/>
                  </a:moveTo>
                  <a:cubicBezTo>
                    <a:pt x="0" y="2798"/>
                    <a:pt x="298" y="3620"/>
                    <a:pt x="929" y="4132"/>
                  </a:cubicBezTo>
                  <a:cubicBezTo>
                    <a:pt x="1572" y="4656"/>
                    <a:pt x="2000" y="3894"/>
                    <a:pt x="2203" y="3644"/>
                  </a:cubicBezTo>
                  <a:cubicBezTo>
                    <a:pt x="2393" y="3406"/>
                    <a:pt x="2489" y="3227"/>
                    <a:pt x="3310" y="2715"/>
                  </a:cubicBezTo>
                  <a:cubicBezTo>
                    <a:pt x="4132" y="2203"/>
                    <a:pt x="4596" y="1286"/>
                    <a:pt x="4417" y="643"/>
                  </a:cubicBezTo>
                  <a:cubicBezTo>
                    <a:pt x="4239" y="0"/>
                    <a:pt x="3310" y="1001"/>
                    <a:pt x="3191" y="1001"/>
                  </a:cubicBezTo>
                  <a:cubicBezTo>
                    <a:pt x="3072" y="1001"/>
                    <a:pt x="905" y="1120"/>
                    <a:pt x="762" y="1822"/>
                  </a:cubicBezTo>
                  <a:cubicBezTo>
                    <a:pt x="619" y="2536"/>
                    <a:pt x="310" y="2786"/>
                    <a:pt x="191" y="2786"/>
                  </a:cubicBezTo>
                  <a:close/>
                </a:path>
              </a:pathLst>
            </a:custGeom>
            <a:solidFill>
              <a:srgbClr val="58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6" name="Google Shape;586;p43"/>
            <p:cNvSpPr/>
            <p:nvPr/>
          </p:nvSpPr>
          <p:spPr>
            <a:xfrm>
              <a:off x="3073075" y="3091925"/>
              <a:ext cx="866622" cy="1333691"/>
            </a:xfrm>
            <a:custGeom>
              <a:avLst/>
              <a:gdLst/>
              <a:ahLst/>
              <a:cxnLst/>
              <a:rect l="l" t="t" r="r" b="b"/>
              <a:pathLst>
                <a:path w="9586" h="14752" extrusionOk="0">
                  <a:moveTo>
                    <a:pt x="4620" y="1917"/>
                  </a:moveTo>
                  <a:cubicBezTo>
                    <a:pt x="6049" y="4882"/>
                    <a:pt x="6382" y="6549"/>
                    <a:pt x="6490" y="7442"/>
                  </a:cubicBezTo>
                  <a:cubicBezTo>
                    <a:pt x="6597" y="8334"/>
                    <a:pt x="9585" y="13609"/>
                    <a:pt x="9585" y="13609"/>
                  </a:cubicBezTo>
                  <a:cubicBezTo>
                    <a:pt x="9502" y="13823"/>
                    <a:pt x="9538" y="14561"/>
                    <a:pt x="9383" y="14657"/>
                  </a:cubicBezTo>
                  <a:cubicBezTo>
                    <a:pt x="9228" y="14752"/>
                    <a:pt x="9014" y="14561"/>
                    <a:pt x="9014" y="14561"/>
                  </a:cubicBezTo>
                  <a:cubicBezTo>
                    <a:pt x="9014" y="14561"/>
                    <a:pt x="8490" y="13514"/>
                    <a:pt x="7490" y="12561"/>
                  </a:cubicBezTo>
                  <a:cubicBezTo>
                    <a:pt x="6478" y="11609"/>
                    <a:pt x="4799" y="11418"/>
                    <a:pt x="4620" y="7811"/>
                  </a:cubicBezTo>
                  <a:cubicBezTo>
                    <a:pt x="4620" y="7811"/>
                    <a:pt x="4418" y="6941"/>
                    <a:pt x="2489" y="4941"/>
                  </a:cubicBezTo>
                  <a:cubicBezTo>
                    <a:pt x="560" y="2929"/>
                    <a:pt x="1" y="750"/>
                    <a:pt x="1" y="750"/>
                  </a:cubicBezTo>
                  <a:lnTo>
                    <a:pt x="3656" y="0"/>
                  </a:ln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7" name="Google Shape;587;p43"/>
            <p:cNvSpPr/>
            <p:nvPr/>
          </p:nvSpPr>
          <p:spPr>
            <a:xfrm>
              <a:off x="2934208" y="2909932"/>
              <a:ext cx="556624" cy="404845"/>
            </a:xfrm>
            <a:custGeom>
              <a:avLst/>
              <a:gdLst/>
              <a:ahLst/>
              <a:cxnLst/>
              <a:rect l="l" t="t" r="r" b="b"/>
              <a:pathLst>
                <a:path w="6157" h="4478" extrusionOk="0">
                  <a:moveTo>
                    <a:pt x="4537" y="620"/>
                  </a:moveTo>
                  <a:cubicBezTo>
                    <a:pt x="5037" y="1751"/>
                    <a:pt x="6156" y="3930"/>
                    <a:pt x="6156" y="3930"/>
                  </a:cubicBezTo>
                  <a:cubicBezTo>
                    <a:pt x="6156" y="3930"/>
                    <a:pt x="5501" y="4263"/>
                    <a:pt x="4775" y="3394"/>
                  </a:cubicBezTo>
                  <a:cubicBezTo>
                    <a:pt x="4775" y="3394"/>
                    <a:pt x="4716" y="4156"/>
                    <a:pt x="3334" y="4287"/>
                  </a:cubicBezTo>
                  <a:cubicBezTo>
                    <a:pt x="1953" y="4406"/>
                    <a:pt x="691" y="4192"/>
                    <a:pt x="656" y="4478"/>
                  </a:cubicBezTo>
                  <a:cubicBezTo>
                    <a:pt x="656" y="4478"/>
                    <a:pt x="358" y="4287"/>
                    <a:pt x="537" y="3859"/>
                  </a:cubicBezTo>
                  <a:cubicBezTo>
                    <a:pt x="715" y="3430"/>
                    <a:pt x="608" y="2799"/>
                    <a:pt x="548" y="2632"/>
                  </a:cubicBezTo>
                  <a:cubicBezTo>
                    <a:pt x="501" y="2477"/>
                    <a:pt x="1" y="1418"/>
                    <a:pt x="763" y="703"/>
                  </a:cubicBezTo>
                  <a:cubicBezTo>
                    <a:pt x="1525" y="1"/>
                    <a:pt x="4537" y="620"/>
                    <a:pt x="4537" y="620"/>
                  </a:cubicBezTo>
                  <a:close/>
                </a:path>
              </a:pathLst>
            </a:custGeom>
            <a:solidFill>
              <a:srgbClr val="58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8" name="Google Shape;588;p43"/>
            <p:cNvSpPr/>
            <p:nvPr/>
          </p:nvSpPr>
          <p:spPr>
            <a:xfrm>
              <a:off x="3306689" y="2309345"/>
              <a:ext cx="213175" cy="329445"/>
            </a:xfrm>
            <a:custGeom>
              <a:avLst/>
              <a:gdLst/>
              <a:ahLst/>
              <a:cxnLst/>
              <a:rect l="l" t="t" r="r" b="b"/>
              <a:pathLst>
                <a:path w="2358" h="3644" extrusionOk="0">
                  <a:moveTo>
                    <a:pt x="405" y="3644"/>
                  </a:moveTo>
                  <a:cubicBezTo>
                    <a:pt x="405" y="3644"/>
                    <a:pt x="893" y="2655"/>
                    <a:pt x="1096" y="2393"/>
                  </a:cubicBezTo>
                  <a:cubicBezTo>
                    <a:pt x="1096" y="2393"/>
                    <a:pt x="1155" y="2346"/>
                    <a:pt x="1310" y="2393"/>
                  </a:cubicBezTo>
                  <a:cubicBezTo>
                    <a:pt x="1477" y="2453"/>
                    <a:pt x="2358" y="1381"/>
                    <a:pt x="2358" y="1298"/>
                  </a:cubicBezTo>
                  <a:cubicBezTo>
                    <a:pt x="2358" y="1227"/>
                    <a:pt x="2262" y="834"/>
                    <a:pt x="2036" y="691"/>
                  </a:cubicBezTo>
                  <a:cubicBezTo>
                    <a:pt x="1798" y="548"/>
                    <a:pt x="1739" y="334"/>
                    <a:pt x="1500" y="322"/>
                  </a:cubicBezTo>
                  <a:cubicBezTo>
                    <a:pt x="1250" y="322"/>
                    <a:pt x="1131" y="298"/>
                    <a:pt x="1012" y="488"/>
                  </a:cubicBezTo>
                  <a:cubicBezTo>
                    <a:pt x="905" y="679"/>
                    <a:pt x="822" y="762"/>
                    <a:pt x="822" y="762"/>
                  </a:cubicBezTo>
                  <a:cubicBezTo>
                    <a:pt x="822" y="762"/>
                    <a:pt x="917" y="346"/>
                    <a:pt x="786" y="179"/>
                  </a:cubicBezTo>
                  <a:cubicBezTo>
                    <a:pt x="643" y="0"/>
                    <a:pt x="465" y="119"/>
                    <a:pt x="477" y="179"/>
                  </a:cubicBezTo>
                  <a:cubicBezTo>
                    <a:pt x="477" y="238"/>
                    <a:pt x="524" y="608"/>
                    <a:pt x="441" y="786"/>
                  </a:cubicBezTo>
                  <a:cubicBezTo>
                    <a:pt x="357" y="953"/>
                    <a:pt x="274" y="1370"/>
                    <a:pt x="619" y="1691"/>
                  </a:cubicBezTo>
                  <a:cubicBezTo>
                    <a:pt x="619" y="1691"/>
                    <a:pt x="596" y="1953"/>
                    <a:pt x="298" y="2227"/>
                  </a:cubicBezTo>
                  <a:cubicBezTo>
                    <a:pt x="0" y="2501"/>
                    <a:pt x="405" y="3644"/>
                    <a:pt x="405" y="3644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9" name="Google Shape;589;p43"/>
            <p:cNvSpPr/>
            <p:nvPr/>
          </p:nvSpPr>
          <p:spPr>
            <a:xfrm>
              <a:off x="3041884" y="1928271"/>
              <a:ext cx="285318" cy="315522"/>
            </a:xfrm>
            <a:custGeom>
              <a:avLst/>
              <a:gdLst/>
              <a:ahLst/>
              <a:cxnLst/>
              <a:rect l="l" t="t" r="r" b="b"/>
              <a:pathLst>
                <a:path w="3156" h="3490" extrusionOk="0">
                  <a:moveTo>
                    <a:pt x="1322" y="858"/>
                  </a:moveTo>
                  <a:cubicBezTo>
                    <a:pt x="1239" y="1477"/>
                    <a:pt x="334" y="2644"/>
                    <a:pt x="0" y="3037"/>
                  </a:cubicBezTo>
                  <a:cubicBezTo>
                    <a:pt x="0" y="3037"/>
                    <a:pt x="905" y="2929"/>
                    <a:pt x="1822" y="3489"/>
                  </a:cubicBezTo>
                  <a:cubicBezTo>
                    <a:pt x="1822" y="3489"/>
                    <a:pt x="2084" y="2477"/>
                    <a:pt x="3036" y="1727"/>
                  </a:cubicBezTo>
                  <a:cubicBezTo>
                    <a:pt x="3036" y="1727"/>
                    <a:pt x="3156" y="489"/>
                    <a:pt x="2251" y="239"/>
                  </a:cubicBezTo>
                  <a:cubicBezTo>
                    <a:pt x="1334" y="1"/>
                    <a:pt x="1322" y="858"/>
                    <a:pt x="1322" y="858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0" name="Google Shape;590;p43"/>
            <p:cNvSpPr/>
            <p:nvPr/>
          </p:nvSpPr>
          <p:spPr>
            <a:xfrm>
              <a:off x="2886834" y="2190909"/>
              <a:ext cx="538271" cy="878490"/>
            </a:xfrm>
            <a:custGeom>
              <a:avLst/>
              <a:gdLst/>
              <a:ahLst/>
              <a:cxnLst/>
              <a:rect l="l" t="t" r="r" b="b"/>
              <a:pathLst>
                <a:path w="5954" h="9717" extrusionOk="0">
                  <a:moveTo>
                    <a:pt x="1715" y="132"/>
                  </a:moveTo>
                  <a:cubicBezTo>
                    <a:pt x="263" y="334"/>
                    <a:pt x="1" y="2299"/>
                    <a:pt x="656" y="3537"/>
                  </a:cubicBezTo>
                  <a:cubicBezTo>
                    <a:pt x="1322" y="4775"/>
                    <a:pt x="1430" y="6716"/>
                    <a:pt x="239" y="8406"/>
                  </a:cubicBezTo>
                  <a:cubicBezTo>
                    <a:pt x="239" y="8406"/>
                    <a:pt x="560" y="9716"/>
                    <a:pt x="2489" y="9264"/>
                  </a:cubicBezTo>
                  <a:cubicBezTo>
                    <a:pt x="3858" y="8930"/>
                    <a:pt x="5942" y="8133"/>
                    <a:pt x="5954" y="8525"/>
                  </a:cubicBezTo>
                  <a:cubicBezTo>
                    <a:pt x="5954" y="8525"/>
                    <a:pt x="5775" y="7811"/>
                    <a:pt x="5502" y="7537"/>
                  </a:cubicBezTo>
                  <a:cubicBezTo>
                    <a:pt x="5228" y="7263"/>
                    <a:pt x="4954" y="4942"/>
                    <a:pt x="5073" y="4311"/>
                  </a:cubicBezTo>
                  <a:cubicBezTo>
                    <a:pt x="5204" y="3680"/>
                    <a:pt x="5382" y="2799"/>
                    <a:pt x="3537" y="584"/>
                  </a:cubicBezTo>
                  <a:cubicBezTo>
                    <a:pt x="3537" y="584"/>
                    <a:pt x="2680" y="1"/>
                    <a:pt x="1715" y="132"/>
                  </a:cubicBezTo>
                  <a:close/>
                </a:path>
              </a:pathLst>
            </a:custGeom>
            <a:solidFill>
              <a:srgbClr val="FCD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1" name="Google Shape;591;p43"/>
            <p:cNvSpPr/>
            <p:nvPr/>
          </p:nvSpPr>
          <p:spPr>
            <a:xfrm>
              <a:off x="2642552" y="1788318"/>
              <a:ext cx="493069" cy="384413"/>
            </a:xfrm>
            <a:custGeom>
              <a:avLst/>
              <a:gdLst/>
              <a:ahLst/>
              <a:cxnLst/>
              <a:rect l="l" t="t" r="r" b="b"/>
              <a:pathLst>
                <a:path w="5454" h="4252" extrusionOk="0">
                  <a:moveTo>
                    <a:pt x="5120" y="596"/>
                  </a:moveTo>
                  <a:cubicBezTo>
                    <a:pt x="5084" y="382"/>
                    <a:pt x="4906" y="179"/>
                    <a:pt x="4691" y="132"/>
                  </a:cubicBezTo>
                  <a:cubicBezTo>
                    <a:pt x="4465" y="84"/>
                    <a:pt x="4227" y="167"/>
                    <a:pt x="4096" y="358"/>
                  </a:cubicBezTo>
                  <a:cubicBezTo>
                    <a:pt x="4024" y="453"/>
                    <a:pt x="3965" y="584"/>
                    <a:pt x="3846" y="572"/>
                  </a:cubicBezTo>
                  <a:cubicBezTo>
                    <a:pt x="3703" y="560"/>
                    <a:pt x="3679" y="382"/>
                    <a:pt x="3620" y="263"/>
                  </a:cubicBezTo>
                  <a:cubicBezTo>
                    <a:pt x="3524" y="84"/>
                    <a:pt x="3310" y="1"/>
                    <a:pt x="3108" y="13"/>
                  </a:cubicBezTo>
                  <a:cubicBezTo>
                    <a:pt x="2905" y="25"/>
                    <a:pt x="2727" y="120"/>
                    <a:pt x="2548" y="215"/>
                  </a:cubicBezTo>
                  <a:cubicBezTo>
                    <a:pt x="2393" y="298"/>
                    <a:pt x="2227" y="394"/>
                    <a:pt x="2096" y="536"/>
                  </a:cubicBezTo>
                  <a:cubicBezTo>
                    <a:pt x="1977" y="679"/>
                    <a:pt x="1893" y="858"/>
                    <a:pt x="1905" y="1048"/>
                  </a:cubicBezTo>
                  <a:cubicBezTo>
                    <a:pt x="1917" y="1263"/>
                    <a:pt x="2072" y="1501"/>
                    <a:pt x="1953" y="1679"/>
                  </a:cubicBezTo>
                  <a:cubicBezTo>
                    <a:pt x="1893" y="1775"/>
                    <a:pt x="1786" y="1822"/>
                    <a:pt x="1679" y="1834"/>
                  </a:cubicBezTo>
                  <a:cubicBezTo>
                    <a:pt x="1572" y="1846"/>
                    <a:pt x="1453" y="1834"/>
                    <a:pt x="1346" y="1834"/>
                  </a:cubicBezTo>
                  <a:cubicBezTo>
                    <a:pt x="845" y="1834"/>
                    <a:pt x="357" y="2168"/>
                    <a:pt x="179" y="2632"/>
                  </a:cubicBezTo>
                  <a:cubicBezTo>
                    <a:pt x="0" y="3108"/>
                    <a:pt x="155" y="3680"/>
                    <a:pt x="536" y="4013"/>
                  </a:cubicBezTo>
                  <a:cubicBezTo>
                    <a:pt x="691" y="4156"/>
                    <a:pt x="905" y="4251"/>
                    <a:pt x="1107" y="4215"/>
                  </a:cubicBezTo>
                  <a:cubicBezTo>
                    <a:pt x="1322" y="4168"/>
                    <a:pt x="1488" y="3989"/>
                    <a:pt x="1560" y="3787"/>
                  </a:cubicBezTo>
                  <a:cubicBezTo>
                    <a:pt x="1643" y="3596"/>
                    <a:pt x="1655" y="3370"/>
                    <a:pt x="1655" y="3156"/>
                  </a:cubicBezTo>
                  <a:cubicBezTo>
                    <a:pt x="1655" y="2977"/>
                    <a:pt x="1655" y="2799"/>
                    <a:pt x="1738" y="2644"/>
                  </a:cubicBezTo>
                  <a:cubicBezTo>
                    <a:pt x="1822" y="2489"/>
                    <a:pt x="2024" y="2382"/>
                    <a:pt x="2179" y="2465"/>
                  </a:cubicBezTo>
                  <a:cubicBezTo>
                    <a:pt x="2358" y="2561"/>
                    <a:pt x="2346" y="2811"/>
                    <a:pt x="2417" y="3001"/>
                  </a:cubicBezTo>
                  <a:cubicBezTo>
                    <a:pt x="2524" y="3263"/>
                    <a:pt x="2810" y="3430"/>
                    <a:pt x="3096" y="3418"/>
                  </a:cubicBezTo>
                  <a:cubicBezTo>
                    <a:pt x="3382" y="3406"/>
                    <a:pt x="3655" y="3239"/>
                    <a:pt x="3810" y="3001"/>
                  </a:cubicBezTo>
                  <a:cubicBezTo>
                    <a:pt x="3977" y="2763"/>
                    <a:pt x="4036" y="2477"/>
                    <a:pt x="4036" y="2191"/>
                  </a:cubicBezTo>
                  <a:cubicBezTo>
                    <a:pt x="4036" y="2096"/>
                    <a:pt x="4024" y="2001"/>
                    <a:pt x="4060" y="1918"/>
                  </a:cubicBezTo>
                  <a:cubicBezTo>
                    <a:pt x="4108" y="1834"/>
                    <a:pt x="4203" y="1775"/>
                    <a:pt x="4286" y="1822"/>
                  </a:cubicBezTo>
                  <a:cubicBezTo>
                    <a:pt x="4382" y="1858"/>
                    <a:pt x="4382" y="1989"/>
                    <a:pt x="4453" y="2060"/>
                  </a:cubicBezTo>
                  <a:cubicBezTo>
                    <a:pt x="4548" y="2156"/>
                    <a:pt x="4739" y="2084"/>
                    <a:pt x="4822" y="1965"/>
                  </a:cubicBezTo>
                  <a:cubicBezTo>
                    <a:pt x="4906" y="1846"/>
                    <a:pt x="4929" y="1703"/>
                    <a:pt x="5001" y="1572"/>
                  </a:cubicBezTo>
                  <a:cubicBezTo>
                    <a:pt x="5072" y="1453"/>
                    <a:pt x="5215" y="1358"/>
                    <a:pt x="5358" y="1406"/>
                  </a:cubicBezTo>
                  <a:cubicBezTo>
                    <a:pt x="5453" y="1239"/>
                    <a:pt x="5382" y="1168"/>
                    <a:pt x="5275" y="1072"/>
                  </a:cubicBezTo>
                  <a:cubicBezTo>
                    <a:pt x="5120" y="929"/>
                    <a:pt x="5156" y="787"/>
                    <a:pt x="5120" y="596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2" name="Google Shape;592;p43"/>
            <p:cNvSpPr/>
            <p:nvPr/>
          </p:nvSpPr>
          <p:spPr>
            <a:xfrm>
              <a:off x="3397096" y="1893554"/>
              <a:ext cx="124307" cy="56776"/>
            </a:xfrm>
            <a:custGeom>
              <a:avLst/>
              <a:gdLst/>
              <a:ahLst/>
              <a:cxnLst/>
              <a:rect l="l" t="t" r="r" b="b"/>
              <a:pathLst>
                <a:path w="1375" h="628" extrusionOk="0">
                  <a:moveTo>
                    <a:pt x="1248" y="0"/>
                  </a:moveTo>
                  <a:cubicBezTo>
                    <a:pt x="913" y="0"/>
                    <a:pt x="0" y="265"/>
                    <a:pt x="0" y="265"/>
                  </a:cubicBezTo>
                  <a:lnTo>
                    <a:pt x="12" y="623"/>
                  </a:lnTo>
                  <a:cubicBezTo>
                    <a:pt x="58" y="626"/>
                    <a:pt x="103" y="628"/>
                    <a:pt x="148" y="628"/>
                  </a:cubicBezTo>
                  <a:cubicBezTo>
                    <a:pt x="833" y="628"/>
                    <a:pt x="1358" y="219"/>
                    <a:pt x="1370" y="51"/>
                  </a:cubicBezTo>
                  <a:cubicBezTo>
                    <a:pt x="1374" y="15"/>
                    <a:pt x="1327" y="0"/>
                    <a:pt x="1248" y="0"/>
                  </a:cubicBezTo>
                  <a:close/>
                </a:path>
              </a:pathLst>
            </a:custGeom>
            <a:solidFill>
              <a:srgbClr val="E96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3" name="Google Shape;593;p43"/>
            <p:cNvSpPr/>
            <p:nvPr/>
          </p:nvSpPr>
          <p:spPr>
            <a:xfrm>
              <a:off x="3136631" y="1865799"/>
              <a:ext cx="188404" cy="215441"/>
            </a:xfrm>
            <a:custGeom>
              <a:avLst/>
              <a:gdLst/>
              <a:ahLst/>
              <a:cxnLst/>
              <a:rect l="l" t="t" r="r" b="b"/>
              <a:pathLst>
                <a:path w="2084" h="2383" extrusionOk="0">
                  <a:moveTo>
                    <a:pt x="72" y="1180"/>
                  </a:moveTo>
                  <a:cubicBezTo>
                    <a:pt x="0" y="1346"/>
                    <a:pt x="48" y="1596"/>
                    <a:pt x="119" y="1858"/>
                  </a:cubicBezTo>
                  <a:cubicBezTo>
                    <a:pt x="179" y="2132"/>
                    <a:pt x="345" y="2073"/>
                    <a:pt x="524" y="2227"/>
                  </a:cubicBezTo>
                  <a:cubicBezTo>
                    <a:pt x="714" y="2382"/>
                    <a:pt x="965" y="1680"/>
                    <a:pt x="1000" y="1394"/>
                  </a:cubicBezTo>
                  <a:cubicBezTo>
                    <a:pt x="1048" y="1108"/>
                    <a:pt x="1393" y="1501"/>
                    <a:pt x="1643" y="1287"/>
                  </a:cubicBezTo>
                  <a:cubicBezTo>
                    <a:pt x="1881" y="1061"/>
                    <a:pt x="2084" y="549"/>
                    <a:pt x="2060" y="394"/>
                  </a:cubicBezTo>
                  <a:cubicBezTo>
                    <a:pt x="2024" y="251"/>
                    <a:pt x="595" y="1"/>
                    <a:pt x="72" y="1180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4" name="Google Shape;594;p43"/>
            <p:cNvSpPr/>
            <p:nvPr/>
          </p:nvSpPr>
          <p:spPr>
            <a:xfrm>
              <a:off x="3199013" y="1901330"/>
              <a:ext cx="208926" cy="214356"/>
            </a:xfrm>
            <a:custGeom>
              <a:avLst/>
              <a:gdLst/>
              <a:ahLst/>
              <a:cxnLst/>
              <a:rect l="l" t="t" r="r" b="b"/>
              <a:pathLst>
                <a:path w="2311" h="2371" extrusionOk="0">
                  <a:moveTo>
                    <a:pt x="1370" y="1"/>
                  </a:moveTo>
                  <a:cubicBezTo>
                    <a:pt x="1144" y="132"/>
                    <a:pt x="1084" y="382"/>
                    <a:pt x="1048" y="596"/>
                  </a:cubicBezTo>
                  <a:cubicBezTo>
                    <a:pt x="1013" y="810"/>
                    <a:pt x="703" y="882"/>
                    <a:pt x="560" y="691"/>
                  </a:cubicBezTo>
                  <a:cubicBezTo>
                    <a:pt x="429" y="501"/>
                    <a:pt x="251" y="465"/>
                    <a:pt x="132" y="584"/>
                  </a:cubicBezTo>
                  <a:cubicBezTo>
                    <a:pt x="1" y="691"/>
                    <a:pt x="191" y="1144"/>
                    <a:pt x="394" y="1180"/>
                  </a:cubicBezTo>
                  <a:cubicBezTo>
                    <a:pt x="584" y="1215"/>
                    <a:pt x="584" y="1061"/>
                    <a:pt x="620" y="1049"/>
                  </a:cubicBezTo>
                  <a:cubicBezTo>
                    <a:pt x="667" y="1037"/>
                    <a:pt x="632" y="1227"/>
                    <a:pt x="727" y="1596"/>
                  </a:cubicBezTo>
                  <a:cubicBezTo>
                    <a:pt x="822" y="1965"/>
                    <a:pt x="1191" y="2370"/>
                    <a:pt x="1501" y="2287"/>
                  </a:cubicBezTo>
                  <a:cubicBezTo>
                    <a:pt x="1810" y="2203"/>
                    <a:pt x="2013" y="1703"/>
                    <a:pt x="2025" y="1572"/>
                  </a:cubicBezTo>
                  <a:cubicBezTo>
                    <a:pt x="2049" y="1453"/>
                    <a:pt x="2263" y="1501"/>
                    <a:pt x="2287" y="1406"/>
                  </a:cubicBezTo>
                  <a:cubicBezTo>
                    <a:pt x="2310" y="1322"/>
                    <a:pt x="2120" y="1084"/>
                    <a:pt x="2144" y="1001"/>
                  </a:cubicBezTo>
                  <a:cubicBezTo>
                    <a:pt x="2180" y="918"/>
                    <a:pt x="2287" y="894"/>
                    <a:pt x="2287" y="346"/>
                  </a:cubicBezTo>
                  <a:cubicBezTo>
                    <a:pt x="2287" y="346"/>
                    <a:pt x="1870" y="382"/>
                    <a:pt x="1370" y="1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5" name="Google Shape;595;p43"/>
            <p:cNvSpPr/>
            <p:nvPr/>
          </p:nvSpPr>
          <p:spPr>
            <a:xfrm>
              <a:off x="3097846" y="1776475"/>
              <a:ext cx="424180" cy="203507"/>
            </a:xfrm>
            <a:custGeom>
              <a:avLst/>
              <a:gdLst/>
              <a:ahLst/>
              <a:cxnLst/>
              <a:rect l="l" t="t" r="r" b="b"/>
              <a:pathLst>
                <a:path w="4692" h="2251" extrusionOk="0">
                  <a:moveTo>
                    <a:pt x="477" y="2251"/>
                  </a:moveTo>
                  <a:cubicBezTo>
                    <a:pt x="358" y="2168"/>
                    <a:pt x="322" y="1775"/>
                    <a:pt x="227" y="1620"/>
                  </a:cubicBezTo>
                  <a:cubicBezTo>
                    <a:pt x="131" y="1465"/>
                    <a:pt x="0" y="1084"/>
                    <a:pt x="905" y="560"/>
                  </a:cubicBezTo>
                  <a:cubicBezTo>
                    <a:pt x="1798" y="25"/>
                    <a:pt x="2394" y="1"/>
                    <a:pt x="2632" y="191"/>
                  </a:cubicBezTo>
                  <a:cubicBezTo>
                    <a:pt x="2858" y="370"/>
                    <a:pt x="3334" y="834"/>
                    <a:pt x="3406" y="977"/>
                  </a:cubicBezTo>
                  <a:cubicBezTo>
                    <a:pt x="3406" y="977"/>
                    <a:pt x="3739" y="1096"/>
                    <a:pt x="4191" y="1120"/>
                  </a:cubicBezTo>
                  <a:cubicBezTo>
                    <a:pt x="4632" y="1144"/>
                    <a:pt x="4692" y="1215"/>
                    <a:pt x="4680" y="1346"/>
                  </a:cubicBezTo>
                  <a:cubicBezTo>
                    <a:pt x="4680" y="1346"/>
                    <a:pt x="4680" y="1275"/>
                    <a:pt x="4513" y="1382"/>
                  </a:cubicBezTo>
                  <a:cubicBezTo>
                    <a:pt x="4287" y="1549"/>
                    <a:pt x="3965" y="1691"/>
                    <a:pt x="3406" y="1727"/>
                  </a:cubicBezTo>
                  <a:cubicBezTo>
                    <a:pt x="2858" y="1763"/>
                    <a:pt x="2489" y="1382"/>
                    <a:pt x="2489" y="1382"/>
                  </a:cubicBezTo>
                  <a:cubicBezTo>
                    <a:pt x="2489" y="1382"/>
                    <a:pt x="1584" y="1596"/>
                    <a:pt x="477" y="2251"/>
                  </a:cubicBezTo>
                  <a:close/>
                </a:path>
              </a:pathLst>
            </a:custGeom>
            <a:solidFill>
              <a:srgbClr val="ED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6" name="Google Shape;596;p43"/>
            <p:cNvSpPr/>
            <p:nvPr/>
          </p:nvSpPr>
          <p:spPr>
            <a:xfrm>
              <a:off x="2907357" y="2329778"/>
              <a:ext cx="134613" cy="169062"/>
            </a:xfrm>
            <a:custGeom>
              <a:avLst/>
              <a:gdLst/>
              <a:ahLst/>
              <a:cxnLst/>
              <a:rect l="l" t="t" r="r" b="b"/>
              <a:pathLst>
                <a:path w="1489" h="1870" extrusionOk="0">
                  <a:moveTo>
                    <a:pt x="1488" y="1751"/>
                  </a:moveTo>
                  <a:cubicBezTo>
                    <a:pt x="1322" y="1870"/>
                    <a:pt x="24" y="560"/>
                    <a:pt x="12" y="524"/>
                  </a:cubicBezTo>
                  <a:cubicBezTo>
                    <a:pt x="0" y="501"/>
                    <a:pt x="1286" y="1"/>
                    <a:pt x="1286" y="1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7" name="Google Shape;597;p43"/>
            <p:cNvSpPr/>
            <p:nvPr/>
          </p:nvSpPr>
          <p:spPr>
            <a:xfrm>
              <a:off x="2613441" y="2299671"/>
              <a:ext cx="583474" cy="660969"/>
            </a:xfrm>
            <a:custGeom>
              <a:avLst/>
              <a:gdLst/>
              <a:ahLst/>
              <a:cxnLst/>
              <a:rect l="l" t="t" r="r" b="b"/>
              <a:pathLst>
                <a:path w="6454" h="7311" extrusionOk="0">
                  <a:moveTo>
                    <a:pt x="2715" y="0"/>
                  </a:moveTo>
                  <a:cubicBezTo>
                    <a:pt x="1263" y="1072"/>
                    <a:pt x="96" y="2655"/>
                    <a:pt x="84" y="3012"/>
                  </a:cubicBezTo>
                  <a:cubicBezTo>
                    <a:pt x="1" y="4906"/>
                    <a:pt x="3120" y="5251"/>
                    <a:pt x="3989" y="5834"/>
                  </a:cubicBezTo>
                  <a:cubicBezTo>
                    <a:pt x="3989" y="5834"/>
                    <a:pt x="4156" y="6465"/>
                    <a:pt x="4358" y="6620"/>
                  </a:cubicBezTo>
                  <a:cubicBezTo>
                    <a:pt x="4573" y="6775"/>
                    <a:pt x="5466" y="7061"/>
                    <a:pt x="5775" y="7192"/>
                  </a:cubicBezTo>
                  <a:cubicBezTo>
                    <a:pt x="6073" y="7311"/>
                    <a:pt x="6454" y="6703"/>
                    <a:pt x="6442" y="6406"/>
                  </a:cubicBezTo>
                  <a:cubicBezTo>
                    <a:pt x="6430" y="6108"/>
                    <a:pt x="5859" y="5739"/>
                    <a:pt x="5859" y="5739"/>
                  </a:cubicBezTo>
                  <a:cubicBezTo>
                    <a:pt x="5859" y="5739"/>
                    <a:pt x="6251" y="5763"/>
                    <a:pt x="6263" y="5668"/>
                  </a:cubicBezTo>
                  <a:cubicBezTo>
                    <a:pt x="6275" y="5572"/>
                    <a:pt x="5906" y="5489"/>
                    <a:pt x="5823" y="5287"/>
                  </a:cubicBezTo>
                  <a:cubicBezTo>
                    <a:pt x="5739" y="5096"/>
                    <a:pt x="5585" y="4953"/>
                    <a:pt x="5251" y="5108"/>
                  </a:cubicBezTo>
                  <a:cubicBezTo>
                    <a:pt x="4918" y="5263"/>
                    <a:pt x="4418" y="5453"/>
                    <a:pt x="4299" y="5406"/>
                  </a:cubicBezTo>
                  <a:cubicBezTo>
                    <a:pt x="4192" y="5346"/>
                    <a:pt x="2918" y="4525"/>
                    <a:pt x="2632" y="4024"/>
                  </a:cubicBezTo>
                  <a:cubicBezTo>
                    <a:pt x="2334" y="3512"/>
                    <a:pt x="2084" y="2953"/>
                    <a:pt x="1894" y="2679"/>
                  </a:cubicBezTo>
                  <a:cubicBezTo>
                    <a:pt x="1691" y="2393"/>
                    <a:pt x="4323" y="1262"/>
                    <a:pt x="4323" y="1262"/>
                  </a:cubicBezTo>
                  <a:cubicBezTo>
                    <a:pt x="4323" y="1262"/>
                    <a:pt x="3942" y="548"/>
                    <a:pt x="2715" y="0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8" name="Google Shape;598;p43"/>
            <p:cNvSpPr/>
            <p:nvPr/>
          </p:nvSpPr>
          <p:spPr>
            <a:xfrm>
              <a:off x="2858898" y="2167222"/>
              <a:ext cx="318678" cy="320856"/>
            </a:xfrm>
            <a:custGeom>
              <a:avLst/>
              <a:gdLst/>
              <a:ahLst/>
              <a:cxnLst/>
              <a:rect l="l" t="t" r="r" b="b"/>
              <a:pathLst>
                <a:path w="3525" h="3549" extrusionOk="0">
                  <a:moveTo>
                    <a:pt x="0" y="1465"/>
                  </a:moveTo>
                  <a:cubicBezTo>
                    <a:pt x="917" y="644"/>
                    <a:pt x="2310" y="1"/>
                    <a:pt x="2917" y="632"/>
                  </a:cubicBezTo>
                  <a:cubicBezTo>
                    <a:pt x="3525" y="1263"/>
                    <a:pt x="3298" y="2525"/>
                    <a:pt x="2024" y="3549"/>
                  </a:cubicBezTo>
                  <a:cubicBezTo>
                    <a:pt x="2024" y="3549"/>
                    <a:pt x="1798" y="2394"/>
                    <a:pt x="0" y="1465"/>
                  </a:cubicBezTo>
                  <a:close/>
                </a:path>
              </a:pathLst>
            </a:custGeom>
            <a:solidFill>
              <a:srgbClr val="FCD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99" name="Google Shape;599;p43"/>
          <p:cNvGrpSpPr/>
          <p:nvPr/>
        </p:nvGrpSpPr>
        <p:grpSpPr>
          <a:xfrm>
            <a:off x="340950" y="1651436"/>
            <a:ext cx="1684750" cy="2925987"/>
            <a:chOff x="188550" y="1499036"/>
            <a:chExt cx="1684750" cy="2925987"/>
          </a:xfrm>
        </p:grpSpPr>
        <p:sp>
          <p:nvSpPr>
            <p:cNvPr id="600" name="Google Shape;600;p43"/>
            <p:cNvSpPr/>
            <p:nvPr/>
          </p:nvSpPr>
          <p:spPr>
            <a:xfrm>
              <a:off x="349091" y="2832218"/>
              <a:ext cx="1150760" cy="1055295"/>
            </a:xfrm>
            <a:custGeom>
              <a:avLst/>
              <a:gdLst/>
              <a:ahLst/>
              <a:cxnLst/>
              <a:rect l="l" t="t" r="r" b="b"/>
              <a:pathLst>
                <a:path w="11777" h="10800" extrusionOk="0">
                  <a:moveTo>
                    <a:pt x="11776" y="1"/>
                  </a:moveTo>
                  <a:cubicBezTo>
                    <a:pt x="11514" y="3525"/>
                    <a:pt x="8204" y="6799"/>
                    <a:pt x="7002" y="7394"/>
                  </a:cubicBezTo>
                  <a:cubicBezTo>
                    <a:pt x="5787" y="8002"/>
                    <a:pt x="965" y="10597"/>
                    <a:pt x="691" y="10704"/>
                  </a:cubicBezTo>
                  <a:cubicBezTo>
                    <a:pt x="418" y="10800"/>
                    <a:pt x="120" y="10585"/>
                    <a:pt x="72" y="10347"/>
                  </a:cubicBezTo>
                  <a:cubicBezTo>
                    <a:pt x="1" y="9942"/>
                    <a:pt x="370" y="9776"/>
                    <a:pt x="370" y="9776"/>
                  </a:cubicBezTo>
                  <a:cubicBezTo>
                    <a:pt x="370" y="9776"/>
                    <a:pt x="1001" y="9490"/>
                    <a:pt x="1584" y="8978"/>
                  </a:cubicBezTo>
                  <a:cubicBezTo>
                    <a:pt x="2346" y="8311"/>
                    <a:pt x="2525" y="6966"/>
                    <a:pt x="3608" y="6620"/>
                  </a:cubicBezTo>
                  <a:cubicBezTo>
                    <a:pt x="4692" y="6263"/>
                    <a:pt x="5204" y="6787"/>
                    <a:pt x="5490" y="6489"/>
                  </a:cubicBezTo>
                  <a:cubicBezTo>
                    <a:pt x="5740" y="6239"/>
                    <a:pt x="7335" y="2525"/>
                    <a:pt x="7752" y="1536"/>
                  </a:cubicBezTo>
                  <a:cubicBezTo>
                    <a:pt x="8157" y="536"/>
                    <a:pt x="11776" y="1"/>
                    <a:pt x="11776" y="1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1" name="Google Shape;601;p43"/>
            <p:cNvSpPr/>
            <p:nvPr/>
          </p:nvSpPr>
          <p:spPr>
            <a:xfrm>
              <a:off x="188550" y="3767615"/>
              <a:ext cx="256104" cy="438631"/>
            </a:xfrm>
            <a:custGeom>
              <a:avLst/>
              <a:gdLst/>
              <a:ahLst/>
              <a:cxnLst/>
              <a:rect l="l" t="t" r="r" b="b"/>
              <a:pathLst>
                <a:path w="2621" h="4489" extrusionOk="0">
                  <a:moveTo>
                    <a:pt x="2013" y="203"/>
                  </a:moveTo>
                  <a:cubicBezTo>
                    <a:pt x="1834" y="48"/>
                    <a:pt x="1561" y="0"/>
                    <a:pt x="1430" y="60"/>
                  </a:cubicBezTo>
                  <a:cubicBezTo>
                    <a:pt x="1310" y="119"/>
                    <a:pt x="560" y="226"/>
                    <a:pt x="406" y="250"/>
                  </a:cubicBezTo>
                  <a:cubicBezTo>
                    <a:pt x="251" y="274"/>
                    <a:pt x="1" y="619"/>
                    <a:pt x="287" y="1107"/>
                  </a:cubicBezTo>
                  <a:cubicBezTo>
                    <a:pt x="572" y="1596"/>
                    <a:pt x="572" y="1977"/>
                    <a:pt x="548" y="2548"/>
                  </a:cubicBezTo>
                  <a:cubicBezTo>
                    <a:pt x="513" y="3120"/>
                    <a:pt x="632" y="3834"/>
                    <a:pt x="1168" y="4167"/>
                  </a:cubicBezTo>
                  <a:cubicBezTo>
                    <a:pt x="1703" y="4489"/>
                    <a:pt x="1906" y="4417"/>
                    <a:pt x="1953" y="4358"/>
                  </a:cubicBezTo>
                  <a:cubicBezTo>
                    <a:pt x="2001" y="4286"/>
                    <a:pt x="2144" y="4036"/>
                    <a:pt x="2072" y="3905"/>
                  </a:cubicBezTo>
                  <a:cubicBezTo>
                    <a:pt x="2001" y="3786"/>
                    <a:pt x="1894" y="3358"/>
                    <a:pt x="1953" y="3215"/>
                  </a:cubicBezTo>
                  <a:cubicBezTo>
                    <a:pt x="2025" y="3072"/>
                    <a:pt x="2620" y="1762"/>
                    <a:pt x="2620" y="1512"/>
                  </a:cubicBezTo>
                  <a:cubicBezTo>
                    <a:pt x="2608" y="1262"/>
                    <a:pt x="2453" y="1096"/>
                    <a:pt x="2299" y="1048"/>
                  </a:cubicBezTo>
                  <a:cubicBezTo>
                    <a:pt x="2144" y="1012"/>
                    <a:pt x="1799" y="976"/>
                    <a:pt x="1751" y="679"/>
                  </a:cubicBezTo>
                  <a:cubicBezTo>
                    <a:pt x="1715" y="417"/>
                    <a:pt x="2013" y="203"/>
                    <a:pt x="2013" y="203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2" name="Google Shape;602;p43"/>
            <p:cNvSpPr/>
            <p:nvPr/>
          </p:nvSpPr>
          <p:spPr>
            <a:xfrm>
              <a:off x="1432228" y="2032934"/>
              <a:ext cx="368865" cy="505076"/>
            </a:xfrm>
            <a:custGeom>
              <a:avLst/>
              <a:gdLst/>
              <a:ahLst/>
              <a:cxnLst/>
              <a:rect l="l" t="t" r="r" b="b"/>
              <a:pathLst>
                <a:path w="3775" h="5169" extrusionOk="0">
                  <a:moveTo>
                    <a:pt x="1048" y="1"/>
                  </a:moveTo>
                  <a:cubicBezTo>
                    <a:pt x="1691" y="358"/>
                    <a:pt x="1906" y="299"/>
                    <a:pt x="1917" y="989"/>
                  </a:cubicBezTo>
                  <a:cubicBezTo>
                    <a:pt x="1917" y="1692"/>
                    <a:pt x="2179" y="3192"/>
                    <a:pt x="2465" y="3680"/>
                  </a:cubicBezTo>
                  <a:cubicBezTo>
                    <a:pt x="2465" y="3680"/>
                    <a:pt x="2656" y="3442"/>
                    <a:pt x="2953" y="3323"/>
                  </a:cubicBezTo>
                  <a:cubicBezTo>
                    <a:pt x="3239" y="3204"/>
                    <a:pt x="3418" y="2847"/>
                    <a:pt x="3418" y="2847"/>
                  </a:cubicBezTo>
                  <a:lnTo>
                    <a:pt x="3775" y="3073"/>
                  </a:lnTo>
                  <a:cubicBezTo>
                    <a:pt x="3775" y="3073"/>
                    <a:pt x="3358" y="4954"/>
                    <a:pt x="2346" y="5061"/>
                  </a:cubicBezTo>
                  <a:cubicBezTo>
                    <a:pt x="1334" y="5168"/>
                    <a:pt x="1" y="632"/>
                    <a:pt x="1" y="632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3" name="Google Shape;603;p43"/>
            <p:cNvSpPr/>
            <p:nvPr/>
          </p:nvSpPr>
          <p:spPr>
            <a:xfrm>
              <a:off x="1718426" y="2148136"/>
              <a:ext cx="154874" cy="199040"/>
            </a:xfrm>
            <a:custGeom>
              <a:avLst/>
              <a:gdLst/>
              <a:ahLst/>
              <a:cxnLst/>
              <a:rect l="l" t="t" r="r" b="b"/>
              <a:pathLst>
                <a:path w="1585" h="2037" extrusionOk="0">
                  <a:moveTo>
                    <a:pt x="215" y="227"/>
                  </a:moveTo>
                  <a:cubicBezTo>
                    <a:pt x="215" y="227"/>
                    <a:pt x="310" y="1"/>
                    <a:pt x="501" y="72"/>
                  </a:cubicBezTo>
                  <a:cubicBezTo>
                    <a:pt x="703" y="144"/>
                    <a:pt x="822" y="322"/>
                    <a:pt x="1203" y="477"/>
                  </a:cubicBezTo>
                  <a:cubicBezTo>
                    <a:pt x="1584" y="620"/>
                    <a:pt x="1394" y="1775"/>
                    <a:pt x="1274" y="1870"/>
                  </a:cubicBezTo>
                  <a:cubicBezTo>
                    <a:pt x="1155" y="1965"/>
                    <a:pt x="774" y="2037"/>
                    <a:pt x="643" y="1953"/>
                  </a:cubicBezTo>
                  <a:cubicBezTo>
                    <a:pt x="501" y="1870"/>
                    <a:pt x="382" y="1620"/>
                    <a:pt x="227" y="1418"/>
                  </a:cubicBezTo>
                  <a:cubicBezTo>
                    <a:pt x="84" y="1215"/>
                    <a:pt x="1" y="429"/>
                    <a:pt x="60" y="358"/>
                  </a:cubicBezTo>
                  <a:cubicBezTo>
                    <a:pt x="120" y="298"/>
                    <a:pt x="215" y="227"/>
                    <a:pt x="215" y="227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4" name="Google Shape;604;p43"/>
            <p:cNvSpPr/>
            <p:nvPr/>
          </p:nvSpPr>
          <p:spPr>
            <a:xfrm>
              <a:off x="1162347" y="2797335"/>
              <a:ext cx="677148" cy="1457773"/>
            </a:xfrm>
            <a:custGeom>
              <a:avLst/>
              <a:gdLst/>
              <a:ahLst/>
              <a:cxnLst/>
              <a:rect l="l" t="t" r="r" b="b"/>
              <a:pathLst>
                <a:path w="6930" h="14919" extrusionOk="0">
                  <a:moveTo>
                    <a:pt x="0" y="1786"/>
                  </a:moveTo>
                  <a:cubicBezTo>
                    <a:pt x="858" y="4203"/>
                    <a:pt x="3894" y="6144"/>
                    <a:pt x="4394" y="6454"/>
                  </a:cubicBezTo>
                  <a:cubicBezTo>
                    <a:pt x="4882" y="6763"/>
                    <a:pt x="4501" y="7644"/>
                    <a:pt x="4048" y="7799"/>
                  </a:cubicBezTo>
                  <a:cubicBezTo>
                    <a:pt x="3608" y="7954"/>
                    <a:pt x="2524" y="8835"/>
                    <a:pt x="2524" y="10252"/>
                  </a:cubicBezTo>
                  <a:cubicBezTo>
                    <a:pt x="2513" y="11668"/>
                    <a:pt x="1965" y="14026"/>
                    <a:pt x="1846" y="14395"/>
                  </a:cubicBezTo>
                  <a:cubicBezTo>
                    <a:pt x="1727" y="14764"/>
                    <a:pt x="2524" y="14919"/>
                    <a:pt x="2810" y="14502"/>
                  </a:cubicBezTo>
                  <a:cubicBezTo>
                    <a:pt x="3096" y="14074"/>
                    <a:pt x="4989" y="10156"/>
                    <a:pt x="5953" y="8704"/>
                  </a:cubicBezTo>
                  <a:cubicBezTo>
                    <a:pt x="6918" y="7239"/>
                    <a:pt x="6930" y="7037"/>
                    <a:pt x="6835" y="6656"/>
                  </a:cubicBezTo>
                  <a:cubicBezTo>
                    <a:pt x="6727" y="6275"/>
                    <a:pt x="4203" y="1405"/>
                    <a:pt x="3751" y="703"/>
                  </a:cubicBezTo>
                  <a:cubicBezTo>
                    <a:pt x="3298" y="0"/>
                    <a:pt x="0" y="1786"/>
                    <a:pt x="0" y="1786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5" name="Google Shape;605;p43"/>
            <p:cNvSpPr/>
            <p:nvPr/>
          </p:nvSpPr>
          <p:spPr>
            <a:xfrm>
              <a:off x="1265824" y="4151525"/>
              <a:ext cx="438729" cy="273497"/>
            </a:xfrm>
            <a:custGeom>
              <a:avLst/>
              <a:gdLst/>
              <a:ahLst/>
              <a:cxnLst/>
              <a:rect l="l" t="t" r="r" b="b"/>
              <a:pathLst>
                <a:path w="4490" h="2799" extrusionOk="0">
                  <a:moveTo>
                    <a:pt x="858" y="298"/>
                  </a:moveTo>
                  <a:cubicBezTo>
                    <a:pt x="858" y="298"/>
                    <a:pt x="644" y="322"/>
                    <a:pt x="561" y="393"/>
                  </a:cubicBezTo>
                  <a:cubicBezTo>
                    <a:pt x="489" y="465"/>
                    <a:pt x="358" y="691"/>
                    <a:pt x="358" y="691"/>
                  </a:cubicBezTo>
                  <a:cubicBezTo>
                    <a:pt x="358" y="691"/>
                    <a:pt x="108" y="1679"/>
                    <a:pt x="72" y="1810"/>
                  </a:cubicBezTo>
                  <a:cubicBezTo>
                    <a:pt x="1" y="2084"/>
                    <a:pt x="156" y="2322"/>
                    <a:pt x="394" y="2310"/>
                  </a:cubicBezTo>
                  <a:cubicBezTo>
                    <a:pt x="692" y="2286"/>
                    <a:pt x="1346" y="2298"/>
                    <a:pt x="1930" y="2548"/>
                  </a:cubicBezTo>
                  <a:cubicBezTo>
                    <a:pt x="2525" y="2798"/>
                    <a:pt x="4263" y="2536"/>
                    <a:pt x="4371" y="2334"/>
                  </a:cubicBezTo>
                  <a:cubicBezTo>
                    <a:pt x="4490" y="2131"/>
                    <a:pt x="4359" y="1881"/>
                    <a:pt x="4287" y="1822"/>
                  </a:cubicBezTo>
                  <a:cubicBezTo>
                    <a:pt x="4204" y="1750"/>
                    <a:pt x="3549" y="1536"/>
                    <a:pt x="3442" y="1369"/>
                  </a:cubicBezTo>
                  <a:cubicBezTo>
                    <a:pt x="3335" y="1203"/>
                    <a:pt x="2644" y="619"/>
                    <a:pt x="2632" y="476"/>
                  </a:cubicBezTo>
                  <a:cubicBezTo>
                    <a:pt x="2620" y="322"/>
                    <a:pt x="2418" y="0"/>
                    <a:pt x="1942" y="191"/>
                  </a:cubicBezTo>
                  <a:cubicBezTo>
                    <a:pt x="1465" y="393"/>
                    <a:pt x="1656" y="822"/>
                    <a:pt x="1406" y="846"/>
                  </a:cubicBezTo>
                  <a:cubicBezTo>
                    <a:pt x="632" y="941"/>
                    <a:pt x="858" y="298"/>
                    <a:pt x="858" y="298"/>
                  </a:cubicBez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6" name="Google Shape;606;p43"/>
            <p:cNvSpPr/>
            <p:nvPr/>
          </p:nvSpPr>
          <p:spPr>
            <a:xfrm>
              <a:off x="1172802" y="2640409"/>
              <a:ext cx="76900" cy="44166"/>
            </a:xfrm>
            <a:custGeom>
              <a:avLst/>
              <a:gdLst/>
              <a:ahLst/>
              <a:cxnLst/>
              <a:rect l="l" t="t" r="r" b="b"/>
              <a:pathLst>
                <a:path w="787" h="452" extrusionOk="0">
                  <a:moveTo>
                    <a:pt x="243" y="1"/>
                  </a:moveTo>
                  <a:cubicBezTo>
                    <a:pt x="149" y="1"/>
                    <a:pt x="73" y="22"/>
                    <a:pt x="48" y="82"/>
                  </a:cubicBezTo>
                  <a:cubicBezTo>
                    <a:pt x="0" y="225"/>
                    <a:pt x="489" y="451"/>
                    <a:pt x="489" y="451"/>
                  </a:cubicBezTo>
                  <a:lnTo>
                    <a:pt x="786" y="118"/>
                  </a:lnTo>
                  <a:cubicBezTo>
                    <a:pt x="786" y="118"/>
                    <a:pt x="464" y="1"/>
                    <a:pt x="243" y="1"/>
                  </a:cubicBezTo>
                  <a:close/>
                </a:path>
              </a:pathLst>
            </a:custGeom>
            <a:solidFill>
              <a:srgbClr val="E96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7" name="Google Shape;607;p43"/>
            <p:cNvSpPr/>
            <p:nvPr/>
          </p:nvSpPr>
          <p:spPr>
            <a:xfrm>
              <a:off x="1491539" y="2704411"/>
              <a:ext cx="96638" cy="34688"/>
            </a:xfrm>
            <a:custGeom>
              <a:avLst/>
              <a:gdLst/>
              <a:ahLst/>
              <a:cxnLst/>
              <a:rect l="l" t="t" r="r" b="b"/>
              <a:pathLst>
                <a:path w="989" h="355" extrusionOk="0">
                  <a:moveTo>
                    <a:pt x="355" y="0"/>
                  </a:moveTo>
                  <a:cubicBezTo>
                    <a:pt x="167" y="0"/>
                    <a:pt x="1" y="11"/>
                    <a:pt x="1" y="11"/>
                  </a:cubicBezTo>
                  <a:lnTo>
                    <a:pt x="84" y="344"/>
                  </a:lnTo>
                  <a:cubicBezTo>
                    <a:pt x="84" y="344"/>
                    <a:pt x="184" y="355"/>
                    <a:pt x="324" y="355"/>
                  </a:cubicBezTo>
                  <a:cubicBezTo>
                    <a:pt x="481" y="355"/>
                    <a:pt x="688" y="341"/>
                    <a:pt x="858" y="285"/>
                  </a:cubicBezTo>
                  <a:cubicBezTo>
                    <a:pt x="858" y="285"/>
                    <a:pt x="989" y="177"/>
                    <a:pt x="870" y="70"/>
                  </a:cubicBezTo>
                  <a:cubicBezTo>
                    <a:pt x="807" y="14"/>
                    <a:pt x="567" y="0"/>
                    <a:pt x="355" y="0"/>
                  </a:cubicBezTo>
                  <a:close/>
                </a:path>
              </a:pathLst>
            </a:custGeom>
            <a:solidFill>
              <a:srgbClr val="E96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8" name="Google Shape;608;p43"/>
            <p:cNvSpPr/>
            <p:nvPr/>
          </p:nvSpPr>
          <p:spPr>
            <a:xfrm>
              <a:off x="1083200" y="2676367"/>
              <a:ext cx="435211" cy="384010"/>
            </a:xfrm>
            <a:custGeom>
              <a:avLst/>
              <a:gdLst/>
              <a:ahLst/>
              <a:cxnLst/>
              <a:rect l="l" t="t" r="r" b="b"/>
              <a:pathLst>
                <a:path w="4454" h="3930" extrusionOk="0">
                  <a:moveTo>
                    <a:pt x="4454" y="0"/>
                  </a:moveTo>
                  <a:cubicBezTo>
                    <a:pt x="4358" y="822"/>
                    <a:pt x="4299" y="1548"/>
                    <a:pt x="4275" y="1774"/>
                  </a:cubicBezTo>
                  <a:cubicBezTo>
                    <a:pt x="4239" y="2012"/>
                    <a:pt x="1191" y="3929"/>
                    <a:pt x="667" y="3870"/>
                  </a:cubicBezTo>
                  <a:cubicBezTo>
                    <a:pt x="167" y="3810"/>
                    <a:pt x="1" y="3703"/>
                    <a:pt x="25" y="3632"/>
                  </a:cubicBezTo>
                  <a:cubicBezTo>
                    <a:pt x="48" y="3548"/>
                    <a:pt x="465" y="2489"/>
                    <a:pt x="465" y="2489"/>
                  </a:cubicBezTo>
                  <a:close/>
                </a:path>
              </a:pathLst>
            </a:custGeom>
            <a:solidFill>
              <a:srgbClr val="ED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9" name="Google Shape;609;p43"/>
            <p:cNvSpPr/>
            <p:nvPr/>
          </p:nvSpPr>
          <p:spPr>
            <a:xfrm>
              <a:off x="1270514" y="2783362"/>
              <a:ext cx="264215" cy="247897"/>
            </a:xfrm>
            <a:custGeom>
              <a:avLst/>
              <a:gdLst/>
              <a:ahLst/>
              <a:cxnLst/>
              <a:rect l="l" t="t" r="r" b="b"/>
              <a:pathLst>
                <a:path w="2704" h="2537" extrusionOk="0">
                  <a:moveTo>
                    <a:pt x="1" y="2537"/>
                  </a:moveTo>
                  <a:cubicBezTo>
                    <a:pt x="1" y="2537"/>
                    <a:pt x="644" y="1929"/>
                    <a:pt x="2703" y="1394"/>
                  </a:cubicBezTo>
                  <a:lnTo>
                    <a:pt x="941" y="1"/>
                  </a:lnTo>
                  <a:close/>
                </a:path>
              </a:pathLst>
            </a:custGeom>
            <a:solidFill>
              <a:srgbClr val="1D3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0" name="Google Shape;610;p43"/>
            <p:cNvSpPr/>
            <p:nvPr/>
          </p:nvSpPr>
          <p:spPr>
            <a:xfrm>
              <a:off x="1072745" y="2630931"/>
              <a:ext cx="489930" cy="486413"/>
            </a:xfrm>
            <a:custGeom>
              <a:avLst/>
              <a:gdLst/>
              <a:ahLst/>
              <a:cxnLst/>
              <a:rect l="l" t="t" r="r" b="b"/>
              <a:pathLst>
                <a:path w="5014" h="4978" extrusionOk="0">
                  <a:moveTo>
                    <a:pt x="1727" y="1"/>
                  </a:moveTo>
                  <a:cubicBezTo>
                    <a:pt x="584" y="668"/>
                    <a:pt x="1" y="1501"/>
                    <a:pt x="203" y="2346"/>
                  </a:cubicBezTo>
                  <a:cubicBezTo>
                    <a:pt x="393" y="3180"/>
                    <a:pt x="786" y="3906"/>
                    <a:pt x="691" y="4442"/>
                  </a:cubicBezTo>
                  <a:cubicBezTo>
                    <a:pt x="596" y="4978"/>
                    <a:pt x="3180" y="4513"/>
                    <a:pt x="3203" y="1822"/>
                  </a:cubicBezTo>
                  <a:cubicBezTo>
                    <a:pt x="3203" y="1822"/>
                    <a:pt x="3465" y="3418"/>
                    <a:pt x="5013" y="3001"/>
                  </a:cubicBezTo>
                  <a:cubicBezTo>
                    <a:pt x="5013" y="3001"/>
                    <a:pt x="4227" y="1513"/>
                    <a:pt x="3453" y="763"/>
                  </a:cubicBezTo>
                  <a:cubicBezTo>
                    <a:pt x="2668" y="13"/>
                    <a:pt x="1727" y="1"/>
                    <a:pt x="1727" y="1"/>
                  </a:cubicBezTo>
                  <a:close/>
                </a:path>
              </a:pathLst>
            </a:custGeom>
            <a:solidFill>
              <a:srgbClr val="ED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1" name="Google Shape;611;p43"/>
            <p:cNvSpPr/>
            <p:nvPr/>
          </p:nvSpPr>
          <p:spPr>
            <a:xfrm>
              <a:off x="1171630" y="1922422"/>
              <a:ext cx="475958" cy="824987"/>
            </a:xfrm>
            <a:custGeom>
              <a:avLst/>
              <a:gdLst/>
              <a:ahLst/>
              <a:cxnLst/>
              <a:rect l="l" t="t" r="r" b="b"/>
              <a:pathLst>
                <a:path w="4871" h="8443" extrusionOk="0">
                  <a:moveTo>
                    <a:pt x="620" y="418"/>
                  </a:moveTo>
                  <a:cubicBezTo>
                    <a:pt x="1084" y="144"/>
                    <a:pt x="1489" y="1"/>
                    <a:pt x="1894" y="203"/>
                  </a:cubicBezTo>
                  <a:cubicBezTo>
                    <a:pt x="2298" y="418"/>
                    <a:pt x="3168" y="1644"/>
                    <a:pt x="3441" y="1656"/>
                  </a:cubicBezTo>
                  <a:cubicBezTo>
                    <a:pt x="3715" y="1668"/>
                    <a:pt x="3287" y="846"/>
                    <a:pt x="3287" y="846"/>
                  </a:cubicBezTo>
                  <a:cubicBezTo>
                    <a:pt x="3287" y="846"/>
                    <a:pt x="3775" y="1049"/>
                    <a:pt x="3965" y="1418"/>
                  </a:cubicBezTo>
                  <a:cubicBezTo>
                    <a:pt x="4168" y="1787"/>
                    <a:pt x="4870" y="2918"/>
                    <a:pt x="4846" y="3549"/>
                  </a:cubicBezTo>
                  <a:cubicBezTo>
                    <a:pt x="4811" y="4192"/>
                    <a:pt x="4001" y="4966"/>
                    <a:pt x="4132" y="6478"/>
                  </a:cubicBezTo>
                  <a:cubicBezTo>
                    <a:pt x="4251" y="8002"/>
                    <a:pt x="4323" y="8204"/>
                    <a:pt x="4132" y="8288"/>
                  </a:cubicBezTo>
                  <a:cubicBezTo>
                    <a:pt x="4132" y="8288"/>
                    <a:pt x="4299" y="8109"/>
                    <a:pt x="3953" y="8085"/>
                  </a:cubicBezTo>
                  <a:cubicBezTo>
                    <a:pt x="3596" y="8073"/>
                    <a:pt x="2930" y="8442"/>
                    <a:pt x="2215" y="8192"/>
                  </a:cubicBezTo>
                  <a:cubicBezTo>
                    <a:pt x="1513" y="7942"/>
                    <a:pt x="215" y="7192"/>
                    <a:pt x="60" y="7430"/>
                  </a:cubicBezTo>
                  <a:cubicBezTo>
                    <a:pt x="60" y="7430"/>
                    <a:pt x="155" y="7061"/>
                    <a:pt x="429" y="6776"/>
                  </a:cubicBezTo>
                  <a:cubicBezTo>
                    <a:pt x="703" y="6490"/>
                    <a:pt x="1084" y="5061"/>
                    <a:pt x="905" y="4561"/>
                  </a:cubicBezTo>
                  <a:cubicBezTo>
                    <a:pt x="715" y="4049"/>
                    <a:pt x="263" y="3263"/>
                    <a:pt x="132" y="2596"/>
                  </a:cubicBezTo>
                  <a:cubicBezTo>
                    <a:pt x="1" y="1942"/>
                    <a:pt x="620" y="418"/>
                    <a:pt x="620" y="418"/>
                  </a:cubicBezTo>
                  <a:close/>
                </a:path>
              </a:pathLst>
            </a:custGeom>
            <a:solidFill>
              <a:srgbClr val="ED8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2" name="Google Shape;612;p43"/>
            <p:cNvSpPr/>
            <p:nvPr/>
          </p:nvSpPr>
          <p:spPr>
            <a:xfrm>
              <a:off x="1322888" y="1700225"/>
              <a:ext cx="232751" cy="418991"/>
            </a:xfrm>
            <a:custGeom>
              <a:avLst/>
              <a:gdLst/>
              <a:ahLst/>
              <a:cxnLst/>
              <a:rect l="l" t="t" r="r" b="b"/>
              <a:pathLst>
                <a:path w="2382" h="4288" extrusionOk="0">
                  <a:moveTo>
                    <a:pt x="2322" y="941"/>
                  </a:moveTo>
                  <a:cubicBezTo>
                    <a:pt x="1965" y="1513"/>
                    <a:pt x="1501" y="2287"/>
                    <a:pt x="1477" y="2465"/>
                  </a:cubicBezTo>
                  <a:cubicBezTo>
                    <a:pt x="1453" y="2656"/>
                    <a:pt x="1512" y="2977"/>
                    <a:pt x="1643" y="3073"/>
                  </a:cubicBezTo>
                  <a:cubicBezTo>
                    <a:pt x="1786" y="3168"/>
                    <a:pt x="2179" y="3299"/>
                    <a:pt x="2286" y="3573"/>
                  </a:cubicBezTo>
                  <a:cubicBezTo>
                    <a:pt x="2382" y="3858"/>
                    <a:pt x="2298" y="4287"/>
                    <a:pt x="1751" y="3966"/>
                  </a:cubicBezTo>
                  <a:cubicBezTo>
                    <a:pt x="1203" y="3644"/>
                    <a:pt x="655" y="2418"/>
                    <a:pt x="0" y="2382"/>
                  </a:cubicBezTo>
                  <a:cubicBezTo>
                    <a:pt x="0" y="2382"/>
                    <a:pt x="620" y="1775"/>
                    <a:pt x="1108" y="72"/>
                  </a:cubicBezTo>
                  <a:cubicBezTo>
                    <a:pt x="1108" y="72"/>
                    <a:pt x="1453" y="1"/>
                    <a:pt x="1882" y="394"/>
                  </a:cubicBezTo>
                  <a:cubicBezTo>
                    <a:pt x="2310" y="787"/>
                    <a:pt x="2322" y="941"/>
                    <a:pt x="2322" y="941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3" name="Google Shape;613;p43"/>
            <p:cNvSpPr/>
            <p:nvPr/>
          </p:nvSpPr>
          <p:spPr>
            <a:xfrm>
              <a:off x="971516" y="1499036"/>
              <a:ext cx="414301" cy="417721"/>
            </a:xfrm>
            <a:custGeom>
              <a:avLst/>
              <a:gdLst/>
              <a:ahLst/>
              <a:cxnLst/>
              <a:rect l="l" t="t" r="r" b="b"/>
              <a:pathLst>
                <a:path w="4240" h="4275" extrusionOk="0">
                  <a:moveTo>
                    <a:pt x="4239" y="786"/>
                  </a:moveTo>
                  <a:cubicBezTo>
                    <a:pt x="4204" y="107"/>
                    <a:pt x="3549" y="0"/>
                    <a:pt x="3096" y="274"/>
                  </a:cubicBezTo>
                  <a:cubicBezTo>
                    <a:pt x="2644" y="536"/>
                    <a:pt x="2596" y="1703"/>
                    <a:pt x="2227" y="1929"/>
                  </a:cubicBezTo>
                  <a:cubicBezTo>
                    <a:pt x="1858" y="2143"/>
                    <a:pt x="703" y="1869"/>
                    <a:pt x="346" y="2774"/>
                  </a:cubicBezTo>
                  <a:cubicBezTo>
                    <a:pt x="1" y="3691"/>
                    <a:pt x="763" y="4251"/>
                    <a:pt x="1560" y="4262"/>
                  </a:cubicBezTo>
                  <a:cubicBezTo>
                    <a:pt x="2370" y="4274"/>
                    <a:pt x="3180" y="3691"/>
                    <a:pt x="3132" y="2667"/>
                  </a:cubicBezTo>
                  <a:cubicBezTo>
                    <a:pt x="3061" y="703"/>
                    <a:pt x="3739" y="417"/>
                    <a:pt x="4132" y="1036"/>
                  </a:cubicBezTo>
                  <a:close/>
                </a:path>
              </a:pathLst>
            </a:custGeom>
            <a:solidFill>
              <a:srgbClr val="F8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4" name="Google Shape;614;p43"/>
            <p:cNvSpPr/>
            <p:nvPr/>
          </p:nvSpPr>
          <p:spPr>
            <a:xfrm>
              <a:off x="1327578" y="1523464"/>
              <a:ext cx="245552" cy="269980"/>
            </a:xfrm>
            <a:custGeom>
              <a:avLst/>
              <a:gdLst/>
              <a:ahLst/>
              <a:cxnLst/>
              <a:rect l="l" t="t" r="r" b="b"/>
              <a:pathLst>
                <a:path w="2513" h="2763" extrusionOk="0">
                  <a:moveTo>
                    <a:pt x="2512" y="560"/>
                  </a:moveTo>
                  <a:cubicBezTo>
                    <a:pt x="2393" y="36"/>
                    <a:pt x="1774" y="0"/>
                    <a:pt x="1476" y="83"/>
                  </a:cubicBezTo>
                  <a:cubicBezTo>
                    <a:pt x="1191" y="155"/>
                    <a:pt x="714" y="417"/>
                    <a:pt x="500" y="607"/>
                  </a:cubicBezTo>
                  <a:cubicBezTo>
                    <a:pt x="286" y="798"/>
                    <a:pt x="0" y="1465"/>
                    <a:pt x="143" y="1715"/>
                  </a:cubicBezTo>
                  <a:cubicBezTo>
                    <a:pt x="298" y="1965"/>
                    <a:pt x="405" y="1977"/>
                    <a:pt x="548" y="2036"/>
                  </a:cubicBezTo>
                  <a:cubicBezTo>
                    <a:pt x="679" y="2084"/>
                    <a:pt x="774" y="2167"/>
                    <a:pt x="714" y="2274"/>
                  </a:cubicBezTo>
                  <a:cubicBezTo>
                    <a:pt x="643" y="2381"/>
                    <a:pt x="572" y="2667"/>
                    <a:pt x="786" y="2715"/>
                  </a:cubicBezTo>
                  <a:cubicBezTo>
                    <a:pt x="988" y="2762"/>
                    <a:pt x="1060" y="2012"/>
                    <a:pt x="1060" y="2012"/>
                  </a:cubicBezTo>
                  <a:cubicBezTo>
                    <a:pt x="1060" y="2012"/>
                    <a:pt x="1369" y="2143"/>
                    <a:pt x="1750" y="1965"/>
                  </a:cubicBezTo>
                  <a:cubicBezTo>
                    <a:pt x="2119" y="1786"/>
                    <a:pt x="2512" y="560"/>
                    <a:pt x="2512" y="560"/>
                  </a:cubicBezTo>
                  <a:close/>
                </a:path>
              </a:pathLst>
            </a:custGeom>
            <a:solidFill>
              <a:srgbClr val="F8C1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5" name="Google Shape;615;p43"/>
            <p:cNvSpPr/>
            <p:nvPr/>
          </p:nvSpPr>
          <p:spPr>
            <a:xfrm>
              <a:off x="1410145" y="1576912"/>
              <a:ext cx="226986" cy="249069"/>
            </a:xfrm>
            <a:custGeom>
              <a:avLst/>
              <a:gdLst/>
              <a:ahLst/>
              <a:cxnLst/>
              <a:rect l="l" t="t" r="r" b="b"/>
              <a:pathLst>
                <a:path w="2323" h="2549" extrusionOk="0">
                  <a:moveTo>
                    <a:pt x="905" y="1287"/>
                  </a:moveTo>
                  <a:cubicBezTo>
                    <a:pt x="739" y="1334"/>
                    <a:pt x="691" y="1275"/>
                    <a:pt x="608" y="1096"/>
                  </a:cubicBezTo>
                  <a:cubicBezTo>
                    <a:pt x="524" y="906"/>
                    <a:pt x="334" y="691"/>
                    <a:pt x="167" y="822"/>
                  </a:cubicBezTo>
                  <a:cubicBezTo>
                    <a:pt x="0" y="941"/>
                    <a:pt x="60" y="1287"/>
                    <a:pt x="215" y="1465"/>
                  </a:cubicBezTo>
                  <a:cubicBezTo>
                    <a:pt x="358" y="1656"/>
                    <a:pt x="548" y="1834"/>
                    <a:pt x="703" y="1751"/>
                  </a:cubicBezTo>
                  <a:cubicBezTo>
                    <a:pt x="870" y="1668"/>
                    <a:pt x="810" y="1870"/>
                    <a:pt x="858" y="2084"/>
                  </a:cubicBezTo>
                  <a:cubicBezTo>
                    <a:pt x="917" y="2311"/>
                    <a:pt x="1358" y="2549"/>
                    <a:pt x="1727" y="2549"/>
                  </a:cubicBezTo>
                  <a:cubicBezTo>
                    <a:pt x="2096" y="2549"/>
                    <a:pt x="2167" y="1941"/>
                    <a:pt x="2132" y="1632"/>
                  </a:cubicBezTo>
                  <a:cubicBezTo>
                    <a:pt x="2132" y="1632"/>
                    <a:pt x="2322" y="1537"/>
                    <a:pt x="2298" y="1441"/>
                  </a:cubicBezTo>
                  <a:cubicBezTo>
                    <a:pt x="2274" y="1334"/>
                    <a:pt x="2036" y="1287"/>
                    <a:pt x="2060" y="1084"/>
                  </a:cubicBezTo>
                  <a:cubicBezTo>
                    <a:pt x="2084" y="882"/>
                    <a:pt x="2227" y="358"/>
                    <a:pt x="1667" y="13"/>
                  </a:cubicBezTo>
                  <a:cubicBezTo>
                    <a:pt x="1667" y="13"/>
                    <a:pt x="1405" y="1"/>
                    <a:pt x="1239" y="120"/>
                  </a:cubicBezTo>
                  <a:cubicBezTo>
                    <a:pt x="1072" y="251"/>
                    <a:pt x="1084" y="334"/>
                    <a:pt x="1215" y="489"/>
                  </a:cubicBezTo>
                  <a:cubicBezTo>
                    <a:pt x="1358" y="644"/>
                    <a:pt x="1012" y="715"/>
                    <a:pt x="929" y="882"/>
                  </a:cubicBezTo>
                  <a:cubicBezTo>
                    <a:pt x="822" y="1120"/>
                    <a:pt x="1084" y="1227"/>
                    <a:pt x="905" y="1287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6" name="Google Shape;616;p43"/>
            <p:cNvSpPr/>
            <p:nvPr/>
          </p:nvSpPr>
          <p:spPr>
            <a:xfrm>
              <a:off x="790065" y="1943430"/>
              <a:ext cx="694638" cy="605036"/>
            </a:xfrm>
            <a:custGeom>
              <a:avLst/>
              <a:gdLst/>
              <a:ahLst/>
              <a:cxnLst/>
              <a:rect l="l" t="t" r="r" b="b"/>
              <a:pathLst>
                <a:path w="7109" h="6192" extrusionOk="0">
                  <a:moveTo>
                    <a:pt x="4513" y="4965"/>
                  </a:moveTo>
                  <a:cubicBezTo>
                    <a:pt x="3536" y="4858"/>
                    <a:pt x="2953" y="5203"/>
                    <a:pt x="1929" y="5060"/>
                  </a:cubicBezTo>
                  <a:cubicBezTo>
                    <a:pt x="893" y="4917"/>
                    <a:pt x="0" y="4286"/>
                    <a:pt x="72" y="3763"/>
                  </a:cubicBezTo>
                  <a:cubicBezTo>
                    <a:pt x="227" y="2703"/>
                    <a:pt x="3227" y="560"/>
                    <a:pt x="4037" y="274"/>
                  </a:cubicBezTo>
                  <a:cubicBezTo>
                    <a:pt x="4787" y="0"/>
                    <a:pt x="5644" y="143"/>
                    <a:pt x="5870" y="1048"/>
                  </a:cubicBezTo>
                  <a:cubicBezTo>
                    <a:pt x="6096" y="1929"/>
                    <a:pt x="5680" y="2715"/>
                    <a:pt x="4870" y="2751"/>
                  </a:cubicBezTo>
                  <a:cubicBezTo>
                    <a:pt x="4060" y="2786"/>
                    <a:pt x="4037" y="2381"/>
                    <a:pt x="4037" y="2381"/>
                  </a:cubicBezTo>
                  <a:cubicBezTo>
                    <a:pt x="4037" y="2381"/>
                    <a:pt x="2405" y="2893"/>
                    <a:pt x="2227" y="3286"/>
                  </a:cubicBezTo>
                  <a:cubicBezTo>
                    <a:pt x="2048" y="3667"/>
                    <a:pt x="3691" y="4596"/>
                    <a:pt x="4941" y="4406"/>
                  </a:cubicBezTo>
                  <a:cubicBezTo>
                    <a:pt x="4941" y="4406"/>
                    <a:pt x="5370" y="4179"/>
                    <a:pt x="5680" y="4215"/>
                  </a:cubicBezTo>
                  <a:cubicBezTo>
                    <a:pt x="5977" y="4251"/>
                    <a:pt x="6263" y="4251"/>
                    <a:pt x="6442" y="4370"/>
                  </a:cubicBezTo>
                  <a:cubicBezTo>
                    <a:pt x="6608" y="4489"/>
                    <a:pt x="6799" y="4525"/>
                    <a:pt x="6954" y="4560"/>
                  </a:cubicBezTo>
                  <a:cubicBezTo>
                    <a:pt x="7108" y="4608"/>
                    <a:pt x="6894" y="4906"/>
                    <a:pt x="6656" y="4882"/>
                  </a:cubicBezTo>
                  <a:cubicBezTo>
                    <a:pt x="6430" y="4870"/>
                    <a:pt x="5977" y="4679"/>
                    <a:pt x="5906" y="4787"/>
                  </a:cubicBezTo>
                  <a:cubicBezTo>
                    <a:pt x="5822" y="4906"/>
                    <a:pt x="6323" y="5096"/>
                    <a:pt x="6549" y="5072"/>
                  </a:cubicBezTo>
                  <a:cubicBezTo>
                    <a:pt x="6787" y="5048"/>
                    <a:pt x="6954" y="5048"/>
                    <a:pt x="6977" y="5168"/>
                  </a:cubicBezTo>
                  <a:cubicBezTo>
                    <a:pt x="7001" y="5287"/>
                    <a:pt x="6525" y="6156"/>
                    <a:pt x="6132" y="6168"/>
                  </a:cubicBezTo>
                  <a:cubicBezTo>
                    <a:pt x="5727" y="6191"/>
                    <a:pt x="5120" y="6037"/>
                    <a:pt x="5025" y="5953"/>
                  </a:cubicBezTo>
                  <a:cubicBezTo>
                    <a:pt x="4822" y="5763"/>
                    <a:pt x="4703" y="4977"/>
                    <a:pt x="4513" y="4965"/>
                  </a:cubicBezTo>
                  <a:close/>
                </a:path>
              </a:pathLst>
            </a:custGeom>
            <a:solidFill>
              <a:srgbClr val="F39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495;p41"/>
          <p:cNvSpPr txBox="1"/>
          <p:nvPr/>
        </p:nvSpPr>
        <p:spPr>
          <a:xfrm>
            <a:off x="4419600" y="1047750"/>
            <a:ext cx="41814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sr-Latn-RS" sz="36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PLOGGING</a:t>
            </a:r>
            <a:endParaRPr kumimoji="0" lang="sr-Cyrl-RS" sz="36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sym typeface="Arial" panose="020B0604020202020204"/>
            </a:endParaRPr>
          </a:p>
        </p:txBody>
      </p:sp>
      <p:sp>
        <p:nvSpPr>
          <p:cNvPr id="48" name="Google Shape;497;p41"/>
          <p:cNvSpPr txBox="1"/>
          <p:nvPr/>
        </p:nvSpPr>
        <p:spPr>
          <a:xfrm>
            <a:off x="4495800" y="438150"/>
            <a:ext cx="3598500" cy="7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None/>
              <a:defRPr/>
            </a:pPr>
            <a:r>
              <a:rPr kumimoji="0" lang="en-GB" sz="6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Montserrat Black" charset="0"/>
                <a:ea typeface="Montserrat ExtraBold"/>
                <a:cs typeface="Montserrat ExtraBold"/>
                <a:sym typeface="Montserrat ExtraBold"/>
              </a:rPr>
              <a:t>0</a:t>
            </a:r>
            <a:r>
              <a:rPr lang="sr-Latn-RS" sz="6000" dirty="0" smtClean="0">
                <a:solidFill>
                  <a:schemeClr val="dk1"/>
                </a:solidFill>
                <a:latin typeface="Montserrat Black" charset="0"/>
                <a:ea typeface="Montserrat ExtraBold"/>
                <a:cs typeface="Montserrat ExtraBold"/>
                <a:sym typeface="Montserrat ExtraBold"/>
              </a:rPr>
              <a:t>3</a:t>
            </a:r>
            <a:endParaRPr kumimoji="0" lang="en-GB" sz="60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 Black" charset="0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295400" y="2578809"/>
            <a:ext cx="533400" cy="907341"/>
            <a:chOff x="1295400" y="2578809"/>
            <a:chExt cx="533400" cy="907341"/>
          </a:xfrm>
        </p:grpSpPr>
        <p:grpSp>
          <p:nvGrpSpPr>
            <p:cNvPr id="51" name="Group 50"/>
            <p:cNvGrpSpPr/>
            <p:nvPr/>
          </p:nvGrpSpPr>
          <p:grpSpPr>
            <a:xfrm>
              <a:off x="1295400" y="2578809"/>
              <a:ext cx="533400" cy="907341"/>
              <a:chOff x="1295400" y="2578809"/>
              <a:chExt cx="533400" cy="907341"/>
            </a:xfrm>
          </p:grpSpPr>
          <p:sp>
            <p:nvSpPr>
              <p:cNvPr id="49" name="Trapezoid 48"/>
              <p:cNvSpPr/>
              <p:nvPr/>
            </p:nvSpPr>
            <p:spPr>
              <a:xfrm>
                <a:off x="1295400" y="2800350"/>
                <a:ext cx="533400" cy="685800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1493462" y="2578809"/>
                <a:ext cx="226774" cy="270420"/>
              </a:xfrm>
              <a:custGeom>
                <a:avLst/>
                <a:gdLst>
                  <a:gd name="connsiteX0" fmla="*/ 46580 w 226774"/>
                  <a:gd name="connsiteY0" fmla="*/ 231768 h 270420"/>
                  <a:gd name="connsiteX1" fmla="*/ 27330 w 226774"/>
                  <a:gd name="connsiteY1" fmla="*/ 202892 h 270420"/>
                  <a:gd name="connsiteX2" fmla="*/ 27330 w 226774"/>
                  <a:gd name="connsiteY2" fmla="*/ 20012 h 270420"/>
                  <a:gd name="connsiteX3" fmla="*/ 123582 w 226774"/>
                  <a:gd name="connsiteY3" fmla="*/ 29637 h 270420"/>
                  <a:gd name="connsiteX4" fmla="*/ 85081 w 226774"/>
                  <a:gd name="connsiteY4" fmla="*/ 231768 h 270420"/>
                  <a:gd name="connsiteX5" fmla="*/ 46580 w 226774"/>
                  <a:gd name="connsiteY5" fmla="*/ 231768 h 270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774" h="270420">
                    <a:moveTo>
                      <a:pt x="46580" y="231768"/>
                    </a:moveTo>
                    <a:cubicBezTo>
                      <a:pt x="36955" y="226955"/>
                      <a:pt x="32503" y="213239"/>
                      <a:pt x="27330" y="202892"/>
                    </a:cubicBezTo>
                    <a:cubicBezTo>
                      <a:pt x="0" y="148231"/>
                      <a:pt x="24362" y="67493"/>
                      <a:pt x="27330" y="20012"/>
                    </a:cubicBezTo>
                    <a:cubicBezTo>
                      <a:pt x="59414" y="23220"/>
                      <a:pt x="110881" y="0"/>
                      <a:pt x="123582" y="29637"/>
                    </a:cubicBezTo>
                    <a:cubicBezTo>
                      <a:pt x="226774" y="270420"/>
                      <a:pt x="157013" y="195803"/>
                      <a:pt x="85081" y="231768"/>
                    </a:cubicBezTo>
                    <a:cubicBezTo>
                      <a:pt x="81023" y="233797"/>
                      <a:pt x="56205" y="236581"/>
                      <a:pt x="46580" y="231768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5" name="Can 54"/>
            <p:cNvSpPr/>
            <p:nvPr/>
          </p:nvSpPr>
          <p:spPr>
            <a:xfrm>
              <a:off x="1371600" y="3105150"/>
              <a:ext cx="152400" cy="381000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Can 56"/>
            <p:cNvSpPr/>
            <p:nvPr/>
          </p:nvSpPr>
          <p:spPr>
            <a:xfrm>
              <a:off x="1600200" y="3257550"/>
              <a:ext cx="152400" cy="228600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895600" y="2876550"/>
            <a:ext cx="533400" cy="914400"/>
            <a:chOff x="2895600" y="2876550"/>
            <a:chExt cx="533400" cy="914400"/>
          </a:xfrm>
        </p:grpSpPr>
        <p:grpSp>
          <p:nvGrpSpPr>
            <p:cNvPr id="52" name="Group 51"/>
            <p:cNvGrpSpPr/>
            <p:nvPr/>
          </p:nvGrpSpPr>
          <p:grpSpPr>
            <a:xfrm>
              <a:off x="2895600" y="2876550"/>
              <a:ext cx="533400" cy="907341"/>
              <a:chOff x="1295400" y="2578809"/>
              <a:chExt cx="533400" cy="907341"/>
            </a:xfrm>
          </p:grpSpPr>
          <p:sp>
            <p:nvSpPr>
              <p:cNvPr id="53" name="Trapezoid 52"/>
              <p:cNvSpPr/>
              <p:nvPr/>
            </p:nvSpPr>
            <p:spPr>
              <a:xfrm>
                <a:off x="1295400" y="2800350"/>
                <a:ext cx="533400" cy="685800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1493462" y="2578809"/>
                <a:ext cx="226774" cy="270420"/>
              </a:xfrm>
              <a:custGeom>
                <a:avLst/>
                <a:gdLst>
                  <a:gd name="connsiteX0" fmla="*/ 46580 w 226774"/>
                  <a:gd name="connsiteY0" fmla="*/ 231768 h 270420"/>
                  <a:gd name="connsiteX1" fmla="*/ 27330 w 226774"/>
                  <a:gd name="connsiteY1" fmla="*/ 202892 h 270420"/>
                  <a:gd name="connsiteX2" fmla="*/ 27330 w 226774"/>
                  <a:gd name="connsiteY2" fmla="*/ 20012 h 270420"/>
                  <a:gd name="connsiteX3" fmla="*/ 123582 w 226774"/>
                  <a:gd name="connsiteY3" fmla="*/ 29637 h 270420"/>
                  <a:gd name="connsiteX4" fmla="*/ 85081 w 226774"/>
                  <a:gd name="connsiteY4" fmla="*/ 231768 h 270420"/>
                  <a:gd name="connsiteX5" fmla="*/ 46580 w 226774"/>
                  <a:gd name="connsiteY5" fmla="*/ 231768 h 270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774" h="270420">
                    <a:moveTo>
                      <a:pt x="46580" y="231768"/>
                    </a:moveTo>
                    <a:cubicBezTo>
                      <a:pt x="36955" y="226955"/>
                      <a:pt x="32503" y="213239"/>
                      <a:pt x="27330" y="202892"/>
                    </a:cubicBezTo>
                    <a:cubicBezTo>
                      <a:pt x="0" y="148231"/>
                      <a:pt x="24362" y="67493"/>
                      <a:pt x="27330" y="20012"/>
                    </a:cubicBezTo>
                    <a:cubicBezTo>
                      <a:pt x="59414" y="23220"/>
                      <a:pt x="110881" y="0"/>
                      <a:pt x="123582" y="29637"/>
                    </a:cubicBezTo>
                    <a:cubicBezTo>
                      <a:pt x="226774" y="270420"/>
                      <a:pt x="157013" y="195803"/>
                      <a:pt x="85081" y="231768"/>
                    </a:cubicBezTo>
                    <a:cubicBezTo>
                      <a:pt x="81023" y="233797"/>
                      <a:pt x="56205" y="236581"/>
                      <a:pt x="46580" y="231768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Can 55"/>
            <p:cNvSpPr/>
            <p:nvPr/>
          </p:nvSpPr>
          <p:spPr>
            <a:xfrm>
              <a:off x="2971800" y="3562350"/>
              <a:ext cx="152400" cy="228600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Can 57"/>
            <p:cNvSpPr/>
            <p:nvPr/>
          </p:nvSpPr>
          <p:spPr>
            <a:xfrm>
              <a:off x="3200400" y="3409950"/>
              <a:ext cx="152400" cy="381000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ncouver Marathon by Slidesgo">
  <a:themeElements>
    <a:clrScheme name="Simple Light">
      <a:dk1>
        <a:srgbClr val="1C3F4C"/>
      </a:dk1>
      <a:lt1>
        <a:srgbClr val="CBE7EA"/>
      </a:lt1>
      <a:dk2>
        <a:srgbClr val="56C6AA"/>
      </a:dk2>
      <a:lt2>
        <a:srgbClr val="EE8381"/>
      </a:lt2>
      <a:accent1>
        <a:srgbClr val="FCD279"/>
      </a:accent1>
      <a:accent2>
        <a:srgbClr val="588E9E"/>
      </a:accent2>
      <a:accent3>
        <a:srgbClr val="1C3F4C"/>
      </a:accent3>
      <a:accent4>
        <a:srgbClr val="CBE7EA"/>
      </a:accent4>
      <a:accent5>
        <a:srgbClr val="56C6AA"/>
      </a:accent5>
      <a:accent6>
        <a:srgbClr val="EE8381"/>
      </a:accent6>
      <a:hlink>
        <a:srgbClr val="1C3F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2707</Words>
  <Application>WPS Presentation</Application>
  <PresentationFormat>On-screen Show (16:9)</PresentationFormat>
  <Paragraphs>220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6" baseType="lpstr">
      <vt:lpstr>Arial</vt:lpstr>
      <vt:lpstr>SimSun</vt:lpstr>
      <vt:lpstr>Wingdings</vt:lpstr>
      <vt:lpstr>Arial</vt:lpstr>
      <vt:lpstr>Montserrat Black</vt:lpstr>
      <vt:lpstr>Work Sans</vt:lpstr>
      <vt:lpstr>Montserrat ExtraBold</vt:lpstr>
      <vt:lpstr>Poppins</vt:lpstr>
      <vt:lpstr>Segoe Print</vt:lpstr>
      <vt:lpstr>Poppins Black</vt:lpstr>
      <vt:lpstr>Algerian</vt:lpstr>
      <vt:lpstr>Arial Black</vt:lpstr>
      <vt:lpstr>Microsoft Sans Serif</vt:lpstr>
      <vt:lpstr>Montserrat Black</vt:lpstr>
      <vt:lpstr>Microsoft YaHei</vt:lpstr>
      <vt:lpstr>Arial Unicode MS</vt:lpstr>
      <vt:lpstr>Malgun Gothic</vt:lpstr>
      <vt:lpstr>Vancouver Marathon by Slidesgo</vt:lpstr>
      <vt:lpstr> УКЉУЧИ СЕ У  ПЛОГИНГ</vt:lpstr>
      <vt:lpstr>04</vt:lpstr>
      <vt:lpstr>PowerPoint 演示文稿</vt:lpstr>
      <vt:lpstr>01</vt:lpstr>
      <vt:lpstr>PowerPoint 演示文稿</vt:lpstr>
      <vt:lpstr>02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VANCOUVER MARATHON</dc:title>
  <dc:creator>Sonya</dc:creator>
  <cp:lastModifiedBy>GO Zvezdara - Odsek za informi</cp:lastModifiedBy>
  <cp:revision>10</cp:revision>
  <dcterms:created xsi:type="dcterms:W3CDTF">2022-10-03T06:00:56Z</dcterms:created>
  <dcterms:modified xsi:type="dcterms:W3CDTF">2022-10-03T06:03:53Z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C2B39FE482CF4B5088261D6EC67CFDBF</vt:lpwstr>
  </property>
  <property fmtid="{D5CDD505-2E9C-101B-9397-08002B2CF9AE}" pid="3" name="KSOProductBuildVer">
    <vt:lpwstr>1033-11.2.0.11341</vt:lpwstr>
  </property>
</Properties>
</file>