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38" d="100"/>
          <a:sy n="38" d="100"/>
        </p:scale>
        <p:origin x="-318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ГРАДСКА ОПШТИНА ЗВЕЗДАРА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011/3405-681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sr-Cyrl-R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sr-Cyrl-R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часова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sr-Cyrl-R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6250" y="15005050"/>
            <a:ext cx="7004050" cy="15724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Саша Грујић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Млађи саветник – Послови заштите животне средине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Булевар краља Александра 77, Звездара, Београд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energetska.efikasnost@zvezdara.org.rs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pricniko</cp:lastModifiedBy>
  <cp:revision>39</cp:revision>
  <cp:lastPrinted>2023-10-11T15:04:22Z</cp:lastPrinted>
  <dcterms:created xsi:type="dcterms:W3CDTF">2023-10-11T09:44:36Z</dcterms:created>
  <dcterms:modified xsi:type="dcterms:W3CDTF">2024-01-09T10:34:11Z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